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4" r:id="rId6"/>
    <p:sldId id="262" r:id="rId7"/>
    <p:sldId id="263" r:id="rId8"/>
    <p:sldId id="258" r:id="rId9"/>
    <p:sldId id="275" r:id="rId10"/>
    <p:sldId id="265" r:id="rId11"/>
    <p:sldId id="267" r:id="rId12"/>
    <p:sldId id="269" r:id="rId13"/>
    <p:sldId id="270" r:id="rId14"/>
    <p:sldId id="276" r:id="rId15"/>
    <p:sldId id="272" r:id="rId16"/>
    <p:sldId id="273" r:id="rId17"/>
    <p:sldId id="266" r:id="rId18"/>
    <p:sldId id="25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53" autoAdjust="0"/>
  </p:normalViewPr>
  <p:slideViewPr>
    <p:cSldViewPr snapToGrid="0">
      <p:cViewPr varScale="1">
        <p:scale>
          <a:sx n="58" d="100"/>
          <a:sy n="58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AD8CF-803B-40AE-99DF-FD29384EF6D2}" type="doc">
      <dgm:prSet loTypeId="urn:microsoft.com/office/officeart/2005/8/layout/hierarchy3" loCatId="relationship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A02D606-DBBE-4D0A-9C17-998C0375E27D}">
      <dgm:prSet phldrT="[Text]"/>
      <dgm:spPr/>
      <dgm:t>
        <a:bodyPr/>
        <a:lstStyle/>
        <a:p>
          <a:r>
            <a:rPr lang="en-US" dirty="0" smtClean="0"/>
            <a:t>National Standard Body</a:t>
          </a:r>
          <a:endParaRPr lang="en-US" dirty="0"/>
        </a:p>
      </dgm:t>
    </dgm:pt>
    <dgm:pt modelId="{A93DB266-A7F0-48FF-9A09-679352889456}" type="parTrans" cxnId="{37DCC7C3-BA6A-4DD7-AB94-8327F2CBC956}">
      <dgm:prSet/>
      <dgm:spPr/>
      <dgm:t>
        <a:bodyPr/>
        <a:lstStyle/>
        <a:p>
          <a:endParaRPr lang="en-US"/>
        </a:p>
      </dgm:t>
    </dgm:pt>
    <dgm:pt modelId="{2ACCDA5F-EFD5-4C88-8E00-80C0BB66A275}" type="sibTrans" cxnId="{37DCC7C3-BA6A-4DD7-AB94-8327F2CBC956}">
      <dgm:prSet/>
      <dgm:spPr/>
      <dgm:t>
        <a:bodyPr/>
        <a:lstStyle/>
        <a:p>
          <a:endParaRPr lang="en-US"/>
        </a:p>
      </dgm:t>
    </dgm:pt>
    <dgm:pt modelId="{7324D574-46D3-44F5-8AF5-908BCC1AD3CB}">
      <dgm:prSet phldrT="[Text]"/>
      <dgm:spPr/>
      <dgm:t>
        <a:bodyPr/>
        <a:lstStyle/>
        <a:p>
          <a:r>
            <a:rPr lang="en-US" dirty="0" smtClean="0"/>
            <a:t>PSQCA</a:t>
          </a:r>
          <a:endParaRPr lang="en-US" dirty="0"/>
        </a:p>
      </dgm:t>
    </dgm:pt>
    <dgm:pt modelId="{82208979-ACED-477C-B66C-40B8C11E2D72}" type="parTrans" cxnId="{E600566A-26CC-4347-A6DA-3040D29F8BA3}">
      <dgm:prSet/>
      <dgm:spPr/>
      <dgm:t>
        <a:bodyPr/>
        <a:lstStyle/>
        <a:p>
          <a:endParaRPr lang="en-US"/>
        </a:p>
      </dgm:t>
    </dgm:pt>
    <dgm:pt modelId="{EE500053-43EA-47AF-A808-BB2445059E4F}" type="sibTrans" cxnId="{E600566A-26CC-4347-A6DA-3040D29F8BA3}">
      <dgm:prSet/>
      <dgm:spPr/>
      <dgm:t>
        <a:bodyPr/>
        <a:lstStyle/>
        <a:p>
          <a:endParaRPr lang="en-US"/>
        </a:p>
      </dgm:t>
    </dgm:pt>
    <dgm:pt modelId="{61AEF468-057C-4C7A-BBFA-371C017FC0C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800" dirty="0" smtClean="0"/>
            <a:t>ISO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800" dirty="0" smtClean="0"/>
            <a:t>IEC</a:t>
          </a:r>
          <a:endParaRPr lang="en-US" sz="2800" dirty="0"/>
        </a:p>
      </dgm:t>
    </dgm:pt>
    <dgm:pt modelId="{F0C981F1-8FA6-4A40-A545-B158E4A804F2}" type="parTrans" cxnId="{1F48A9C4-1FD6-4978-90EA-8B261380FDC2}">
      <dgm:prSet/>
      <dgm:spPr/>
      <dgm:t>
        <a:bodyPr/>
        <a:lstStyle/>
        <a:p>
          <a:endParaRPr lang="en-US"/>
        </a:p>
      </dgm:t>
    </dgm:pt>
    <dgm:pt modelId="{06ABEE75-49BE-42C8-9569-793C9148A81C}" type="sibTrans" cxnId="{1F48A9C4-1FD6-4978-90EA-8B261380FDC2}">
      <dgm:prSet/>
      <dgm:spPr/>
      <dgm:t>
        <a:bodyPr/>
        <a:lstStyle/>
        <a:p>
          <a:endParaRPr lang="en-US"/>
        </a:p>
      </dgm:t>
    </dgm:pt>
    <dgm:pt modelId="{4F4438A5-3511-41A0-BEB7-802AEFE7FE6F}">
      <dgm:prSet phldrT="[Text]"/>
      <dgm:spPr/>
      <dgm:t>
        <a:bodyPr/>
        <a:lstStyle/>
        <a:p>
          <a:r>
            <a:rPr lang="en-US" dirty="0" smtClean="0"/>
            <a:t>National Accreditation Body</a:t>
          </a:r>
          <a:endParaRPr lang="en-US" dirty="0"/>
        </a:p>
      </dgm:t>
    </dgm:pt>
    <dgm:pt modelId="{0735F0CD-A119-44BD-9E06-0C7652C0A663}" type="parTrans" cxnId="{B338F482-2EE3-4EFC-A9ED-B6CF2BEA9DEE}">
      <dgm:prSet/>
      <dgm:spPr/>
      <dgm:t>
        <a:bodyPr/>
        <a:lstStyle/>
        <a:p>
          <a:endParaRPr lang="en-US"/>
        </a:p>
      </dgm:t>
    </dgm:pt>
    <dgm:pt modelId="{7A93B203-13AF-4E1A-93D6-6B74388B5030}" type="sibTrans" cxnId="{B338F482-2EE3-4EFC-A9ED-B6CF2BEA9DEE}">
      <dgm:prSet/>
      <dgm:spPr/>
      <dgm:t>
        <a:bodyPr/>
        <a:lstStyle/>
        <a:p>
          <a:endParaRPr lang="en-US"/>
        </a:p>
      </dgm:t>
    </dgm:pt>
    <dgm:pt modelId="{779A46F9-95C8-413F-B33B-4D223A6EA8B0}">
      <dgm:prSet phldrT="[Text]"/>
      <dgm:spPr/>
      <dgm:t>
        <a:bodyPr/>
        <a:lstStyle/>
        <a:p>
          <a:r>
            <a:rPr lang="en-US" dirty="0" smtClean="0"/>
            <a:t>PNAC</a:t>
          </a:r>
          <a:endParaRPr lang="en-US" dirty="0"/>
        </a:p>
      </dgm:t>
    </dgm:pt>
    <dgm:pt modelId="{7164EF90-1025-47B8-97E5-517B99ED045A}" type="parTrans" cxnId="{942ECC3E-5D6A-4B26-A3B1-9D412BFC8382}">
      <dgm:prSet/>
      <dgm:spPr/>
      <dgm:t>
        <a:bodyPr/>
        <a:lstStyle/>
        <a:p>
          <a:endParaRPr lang="en-US"/>
        </a:p>
      </dgm:t>
    </dgm:pt>
    <dgm:pt modelId="{4A5AAF0E-352B-439C-8167-81DB16F6663D}" type="sibTrans" cxnId="{942ECC3E-5D6A-4B26-A3B1-9D412BFC8382}">
      <dgm:prSet/>
      <dgm:spPr/>
      <dgm:t>
        <a:bodyPr/>
        <a:lstStyle/>
        <a:p>
          <a:endParaRPr lang="en-US"/>
        </a:p>
      </dgm:t>
    </dgm:pt>
    <dgm:pt modelId="{8C8A1305-3470-4F4B-AC16-BC3FA423BA9B}">
      <dgm:prSet phldrT="[Text]"/>
      <dgm:spPr/>
      <dgm:t>
        <a:bodyPr/>
        <a:lstStyle/>
        <a:p>
          <a:r>
            <a:rPr lang="en-US" dirty="0" smtClean="0"/>
            <a:t>ILAC/</a:t>
          </a:r>
          <a:r>
            <a:rPr lang="en-US" dirty="0" err="1" smtClean="0"/>
            <a:t>IAF</a:t>
          </a:r>
          <a:endParaRPr lang="en-US" dirty="0" smtClean="0"/>
        </a:p>
        <a:p>
          <a:r>
            <a:rPr lang="en-US" dirty="0" smtClean="0"/>
            <a:t>APLAC/PAC</a:t>
          </a:r>
          <a:endParaRPr lang="en-US" dirty="0"/>
        </a:p>
      </dgm:t>
    </dgm:pt>
    <dgm:pt modelId="{BA5FE821-0D4F-451E-A40C-2255FC7E4475}" type="parTrans" cxnId="{442D89B3-E42E-4F04-85CF-3FB85F96FF37}">
      <dgm:prSet/>
      <dgm:spPr/>
      <dgm:t>
        <a:bodyPr/>
        <a:lstStyle/>
        <a:p>
          <a:endParaRPr lang="en-US"/>
        </a:p>
      </dgm:t>
    </dgm:pt>
    <dgm:pt modelId="{941D5559-A35A-44DA-81C2-EED557221B53}" type="sibTrans" cxnId="{442D89B3-E42E-4F04-85CF-3FB85F96FF37}">
      <dgm:prSet/>
      <dgm:spPr/>
      <dgm:t>
        <a:bodyPr/>
        <a:lstStyle/>
        <a:p>
          <a:endParaRPr lang="en-US"/>
        </a:p>
      </dgm:t>
    </dgm:pt>
    <dgm:pt modelId="{1A640515-3AF1-4715-B73D-B4A4FADB5D19}">
      <dgm:prSet phldrT="[Text]"/>
      <dgm:spPr/>
      <dgm:t>
        <a:bodyPr/>
        <a:lstStyle/>
        <a:p>
          <a:r>
            <a:rPr lang="en-US" dirty="0" smtClean="0"/>
            <a:t>National Metrology Institute </a:t>
          </a:r>
          <a:endParaRPr lang="en-US" dirty="0"/>
        </a:p>
      </dgm:t>
    </dgm:pt>
    <dgm:pt modelId="{904E9C80-E3D2-4892-96FA-8E496969FB72}" type="parTrans" cxnId="{78E5111D-C579-4851-9C01-47DD3178D72C}">
      <dgm:prSet/>
      <dgm:spPr/>
      <dgm:t>
        <a:bodyPr/>
        <a:lstStyle/>
        <a:p>
          <a:endParaRPr lang="en-US"/>
        </a:p>
      </dgm:t>
    </dgm:pt>
    <dgm:pt modelId="{0F11FCD7-E570-4132-83C8-70914E15A6DC}" type="sibTrans" cxnId="{78E5111D-C579-4851-9C01-47DD3178D72C}">
      <dgm:prSet/>
      <dgm:spPr/>
      <dgm:t>
        <a:bodyPr/>
        <a:lstStyle/>
        <a:p>
          <a:endParaRPr lang="en-US"/>
        </a:p>
      </dgm:t>
    </dgm:pt>
    <dgm:pt modelId="{F93FD71A-5301-41F9-BE15-ECB17C5BCF2D}">
      <dgm:prSet phldrT="[Text]"/>
      <dgm:spPr/>
      <dgm:t>
        <a:bodyPr/>
        <a:lstStyle/>
        <a:p>
          <a:r>
            <a:rPr lang="en-US" dirty="0" smtClean="0"/>
            <a:t>NPSL</a:t>
          </a:r>
          <a:endParaRPr lang="en-US" dirty="0"/>
        </a:p>
      </dgm:t>
    </dgm:pt>
    <dgm:pt modelId="{6AAD049F-A7FA-4162-8DBF-598481B8EF30}" type="parTrans" cxnId="{F195DB22-86AA-49A6-867E-AF34701E8895}">
      <dgm:prSet/>
      <dgm:spPr/>
      <dgm:t>
        <a:bodyPr/>
        <a:lstStyle/>
        <a:p>
          <a:endParaRPr lang="en-US"/>
        </a:p>
      </dgm:t>
    </dgm:pt>
    <dgm:pt modelId="{82DFE1D4-6B25-4E38-8911-69E8688C76BB}" type="sibTrans" cxnId="{F195DB22-86AA-49A6-867E-AF34701E8895}">
      <dgm:prSet/>
      <dgm:spPr/>
      <dgm:t>
        <a:bodyPr/>
        <a:lstStyle/>
        <a:p>
          <a:endParaRPr lang="en-US"/>
        </a:p>
      </dgm:t>
    </dgm:pt>
    <dgm:pt modelId="{0853E24D-3250-4AE3-A92B-B3A0E7388818}">
      <dgm:prSet phldrT="[Text]"/>
      <dgm:spPr/>
      <dgm:t>
        <a:bodyPr/>
        <a:lstStyle/>
        <a:p>
          <a:r>
            <a:rPr lang="en-US" dirty="0" smtClean="0"/>
            <a:t>CIPM </a:t>
          </a:r>
        </a:p>
        <a:p>
          <a:r>
            <a:rPr lang="en-US" dirty="0" smtClean="0"/>
            <a:t>APMP</a:t>
          </a:r>
          <a:endParaRPr lang="en-US" dirty="0"/>
        </a:p>
      </dgm:t>
    </dgm:pt>
    <dgm:pt modelId="{3699C941-F05C-4E67-8D75-72C1AE391EF2}" type="parTrans" cxnId="{25A842B7-4315-47A5-BB9A-4644AAB2AD4F}">
      <dgm:prSet/>
      <dgm:spPr/>
      <dgm:t>
        <a:bodyPr/>
        <a:lstStyle/>
        <a:p>
          <a:endParaRPr lang="en-US"/>
        </a:p>
      </dgm:t>
    </dgm:pt>
    <dgm:pt modelId="{E1E76123-1562-410D-B683-05601768F787}" type="sibTrans" cxnId="{25A842B7-4315-47A5-BB9A-4644AAB2AD4F}">
      <dgm:prSet/>
      <dgm:spPr/>
      <dgm:t>
        <a:bodyPr/>
        <a:lstStyle/>
        <a:p>
          <a:endParaRPr lang="en-US"/>
        </a:p>
      </dgm:t>
    </dgm:pt>
    <dgm:pt modelId="{4E07277B-D7F5-4159-9E14-63A4F3A412D8}" type="pres">
      <dgm:prSet presAssocID="{573AD8CF-803B-40AE-99DF-FD29384EF6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DDDBEE-0F7B-491F-AAD2-CF1862CDAC11}" type="pres">
      <dgm:prSet presAssocID="{0A02D606-DBBE-4D0A-9C17-998C0375E27D}" presName="root" presStyleCnt="0"/>
      <dgm:spPr/>
    </dgm:pt>
    <dgm:pt modelId="{1D71162C-C1EA-48D6-BF1B-6C75157C5CBA}" type="pres">
      <dgm:prSet presAssocID="{0A02D606-DBBE-4D0A-9C17-998C0375E27D}" presName="rootComposite" presStyleCnt="0"/>
      <dgm:spPr/>
    </dgm:pt>
    <dgm:pt modelId="{19083DBD-1BD0-46F3-94C8-9289CB275D0F}" type="pres">
      <dgm:prSet presAssocID="{0A02D606-DBBE-4D0A-9C17-998C0375E27D}" presName="rootText" presStyleLbl="node1" presStyleIdx="0" presStyleCnt="3"/>
      <dgm:spPr/>
      <dgm:t>
        <a:bodyPr/>
        <a:lstStyle/>
        <a:p>
          <a:endParaRPr lang="en-US"/>
        </a:p>
      </dgm:t>
    </dgm:pt>
    <dgm:pt modelId="{DE6DD834-ABF7-49AD-ABAD-BAEA57663D85}" type="pres">
      <dgm:prSet presAssocID="{0A02D606-DBBE-4D0A-9C17-998C0375E27D}" presName="rootConnector" presStyleLbl="node1" presStyleIdx="0" presStyleCnt="3"/>
      <dgm:spPr/>
      <dgm:t>
        <a:bodyPr/>
        <a:lstStyle/>
        <a:p>
          <a:endParaRPr lang="en-US"/>
        </a:p>
      </dgm:t>
    </dgm:pt>
    <dgm:pt modelId="{7AD5881E-1458-488A-AF87-0A8E93D00339}" type="pres">
      <dgm:prSet presAssocID="{0A02D606-DBBE-4D0A-9C17-998C0375E27D}" presName="childShape" presStyleCnt="0"/>
      <dgm:spPr/>
    </dgm:pt>
    <dgm:pt modelId="{95D778B8-16F5-4562-BBBA-927DB87A84F8}" type="pres">
      <dgm:prSet presAssocID="{82208979-ACED-477C-B66C-40B8C11E2D72}" presName="Name13" presStyleLbl="parChTrans1D2" presStyleIdx="0" presStyleCnt="6"/>
      <dgm:spPr/>
      <dgm:t>
        <a:bodyPr/>
        <a:lstStyle/>
        <a:p>
          <a:endParaRPr lang="en-US"/>
        </a:p>
      </dgm:t>
    </dgm:pt>
    <dgm:pt modelId="{445B346F-7FCB-4AA3-A4B4-2EDA8713A7CC}" type="pres">
      <dgm:prSet presAssocID="{7324D574-46D3-44F5-8AF5-908BCC1AD3CB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8DFF0-83AD-4D56-BEF0-4586BF719BF9}" type="pres">
      <dgm:prSet presAssocID="{F0C981F1-8FA6-4A40-A545-B158E4A804F2}" presName="Name13" presStyleLbl="parChTrans1D2" presStyleIdx="1" presStyleCnt="6"/>
      <dgm:spPr/>
      <dgm:t>
        <a:bodyPr/>
        <a:lstStyle/>
        <a:p>
          <a:endParaRPr lang="en-US"/>
        </a:p>
      </dgm:t>
    </dgm:pt>
    <dgm:pt modelId="{2C10937A-2468-4634-8EED-5F58FC491936}" type="pres">
      <dgm:prSet presAssocID="{61AEF468-057C-4C7A-BBFA-371C017FC0C0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AF773-2C8C-408D-ACA6-C95F743E2C72}" type="pres">
      <dgm:prSet presAssocID="{4F4438A5-3511-41A0-BEB7-802AEFE7FE6F}" presName="root" presStyleCnt="0"/>
      <dgm:spPr/>
    </dgm:pt>
    <dgm:pt modelId="{9DF9BCFD-4689-466F-91A9-1B89C500FDEA}" type="pres">
      <dgm:prSet presAssocID="{4F4438A5-3511-41A0-BEB7-802AEFE7FE6F}" presName="rootComposite" presStyleCnt="0"/>
      <dgm:spPr/>
    </dgm:pt>
    <dgm:pt modelId="{B758997B-C13C-4290-B5B8-1CCCBE69CC2C}" type="pres">
      <dgm:prSet presAssocID="{4F4438A5-3511-41A0-BEB7-802AEFE7FE6F}" presName="rootText" presStyleLbl="node1" presStyleIdx="1" presStyleCnt="3"/>
      <dgm:spPr/>
      <dgm:t>
        <a:bodyPr/>
        <a:lstStyle/>
        <a:p>
          <a:endParaRPr lang="en-US"/>
        </a:p>
      </dgm:t>
    </dgm:pt>
    <dgm:pt modelId="{5CB0D1C3-8679-4508-9B94-4788A20BE871}" type="pres">
      <dgm:prSet presAssocID="{4F4438A5-3511-41A0-BEB7-802AEFE7FE6F}" presName="rootConnector" presStyleLbl="node1" presStyleIdx="1" presStyleCnt="3"/>
      <dgm:spPr/>
      <dgm:t>
        <a:bodyPr/>
        <a:lstStyle/>
        <a:p>
          <a:endParaRPr lang="en-US"/>
        </a:p>
      </dgm:t>
    </dgm:pt>
    <dgm:pt modelId="{1E998910-6A29-4BC1-A7D0-A55FE3CCA3DC}" type="pres">
      <dgm:prSet presAssocID="{4F4438A5-3511-41A0-BEB7-802AEFE7FE6F}" presName="childShape" presStyleCnt="0"/>
      <dgm:spPr/>
    </dgm:pt>
    <dgm:pt modelId="{C1CD93A3-3F86-4455-965F-66B78F31B563}" type="pres">
      <dgm:prSet presAssocID="{7164EF90-1025-47B8-97E5-517B99ED045A}" presName="Name13" presStyleLbl="parChTrans1D2" presStyleIdx="2" presStyleCnt="6"/>
      <dgm:spPr/>
      <dgm:t>
        <a:bodyPr/>
        <a:lstStyle/>
        <a:p>
          <a:endParaRPr lang="en-US"/>
        </a:p>
      </dgm:t>
    </dgm:pt>
    <dgm:pt modelId="{E036B841-A3A8-495E-B6D7-A10EFFD65F19}" type="pres">
      <dgm:prSet presAssocID="{779A46F9-95C8-413F-B33B-4D223A6EA8B0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0FDAC-A50C-4CC9-AD06-8640274E64BC}" type="pres">
      <dgm:prSet presAssocID="{BA5FE821-0D4F-451E-A40C-2255FC7E4475}" presName="Name13" presStyleLbl="parChTrans1D2" presStyleIdx="3" presStyleCnt="6"/>
      <dgm:spPr/>
      <dgm:t>
        <a:bodyPr/>
        <a:lstStyle/>
        <a:p>
          <a:endParaRPr lang="en-US"/>
        </a:p>
      </dgm:t>
    </dgm:pt>
    <dgm:pt modelId="{BCD532AC-52F1-4C56-BEFF-3F6141AB7F52}" type="pres">
      <dgm:prSet presAssocID="{8C8A1305-3470-4F4B-AC16-BC3FA423BA9B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4D2C3-6CAB-4717-9E96-641BEABA7F12}" type="pres">
      <dgm:prSet presAssocID="{1A640515-3AF1-4715-B73D-B4A4FADB5D19}" presName="root" presStyleCnt="0"/>
      <dgm:spPr/>
    </dgm:pt>
    <dgm:pt modelId="{35DCC2D0-1206-4C7C-9687-88705BD53C69}" type="pres">
      <dgm:prSet presAssocID="{1A640515-3AF1-4715-B73D-B4A4FADB5D19}" presName="rootComposite" presStyleCnt="0"/>
      <dgm:spPr/>
    </dgm:pt>
    <dgm:pt modelId="{86100FA8-DE3B-42CC-93F1-28CAC8637DE2}" type="pres">
      <dgm:prSet presAssocID="{1A640515-3AF1-4715-B73D-B4A4FADB5D19}" presName="rootText" presStyleLbl="node1" presStyleIdx="2" presStyleCnt="3"/>
      <dgm:spPr/>
      <dgm:t>
        <a:bodyPr/>
        <a:lstStyle/>
        <a:p>
          <a:endParaRPr lang="en-US"/>
        </a:p>
      </dgm:t>
    </dgm:pt>
    <dgm:pt modelId="{9C0C8B09-310E-464E-AB8E-7F60D1289F00}" type="pres">
      <dgm:prSet presAssocID="{1A640515-3AF1-4715-B73D-B4A4FADB5D19}" presName="rootConnector" presStyleLbl="node1" presStyleIdx="2" presStyleCnt="3"/>
      <dgm:spPr/>
      <dgm:t>
        <a:bodyPr/>
        <a:lstStyle/>
        <a:p>
          <a:endParaRPr lang="en-US"/>
        </a:p>
      </dgm:t>
    </dgm:pt>
    <dgm:pt modelId="{451DEAF3-C70A-4B85-85F6-240DE97D4E4F}" type="pres">
      <dgm:prSet presAssocID="{1A640515-3AF1-4715-B73D-B4A4FADB5D19}" presName="childShape" presStyleCnt="0"/>
      <dgm:spPr/>
    </dgm:pt>
    <dgm:pt modelId="{AF918AB8-492E-4F7C-94EA-F0B36818BE84}" type="pres">
      <dgm:prSet presAssocID="{6AAD049F-A7FA-4162-8DBF-598481B8EF30}" presName="Name13" presStyleLbl="parChTrans1D2" presStyleIdx="4" presStyleCnt="6"/>
      <dgm:spPr/>
      <dgm:t>
        <a:bodyPr/>
        <a:lstStyle/>
        <a:p>
          <a:endParaRPr lang="en-US"/>
        </a:p>
      </dgm:t>
    </dgm:pt>
    <dgm:pt modelId="{3DE5FF74-2665-454D-AA69-88C1E4DCBD6D}" type="pres">
      <dgm:prSet presAssocID="{F93FD71A-5301-41F9-BE15-ECB17C5BCF2D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37AE9-7A3A-46C5-9A7B-ACE95EEEEB74}" type="pres">
      <dgm:prSet presAssocID="{3699C941-F05C-4E67-8D75-72C1AE391EF2}" presName="Name13" presStyleLbl="parChTrans1D2" presStyleIdx="5" presStyleCnt="6"/>
      <dgm:spPr/>
      <dgm:t>
        <a:bodyPr/>
        <a:lstStyle/>
        <a:p>
          <a:endParaRPr lang="en-US"/>
        </a:p>
      </dgm:t>
    </dgm:pt>
    <dgm:pt modelId="{10F0DD56-2F7E-4191-9841-2C46CC3101BA}" type="pres">
      <dgm:prSet presAssocID="{0853E24D-3250-4AE3-A92B-B3A0E7388818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16689-2F4D-4550-A5C4-47C76783E63E}" type="presOf" srcId="{779A46F9-95C8-413F-B33B-4D223A6EA8B0}" destId="{E036B841-A3A8-495E-B6D7-A10EFFD65F19}" srcOrd="0" destOrd="0" presId="urn:microsoft.com/office/officeart/2005/8/layout/hierarchy3"/>
    <dgm:cxn modelId="{B65E63A8-BE66-4086-B789-8F458885C68E}" type="presOf" srcId="{0A02D606-DBBE-4D0A-9C17-998C0375E27D}" destId="{DE6DD834-ABF7-49AD-ABAD-BAEA57663D85}" srcOrd="1" destOrd="0" presId="urn:microsoft.com/office/officeart/2005/8/layout/hierarchy3"/>
    <dgm:cxn modelId="{F625AFD3-6E32-4BF7-9FD8-9DC8C51685A6}" type="presOf" srcId="{F0C981F1-8FA6-4A40-A545-B158E4A804F2}" destId="{9158DFF0-83AD-4D56-BEF0-4586BF719BF9}" srcOrd="0" destOrd="0" presId="urn:microsoft.com/office/officeart/2005/8/layout/hierarchy3"/>
    <dgm:cxn modelId="{F195DB22-86AA-49A6-867E-AF34701E8895}" srcId="{1A640515-3AF1-4715-B73D-B4A4FADB5D19}" destId="{F93FD71A-5301-41F9-BE15-ECB17C5BCF2D}" srcOrd="0" destOrd="0" parTransId="{6AAD049F-A7FA-4162-8DBF-598481B8EF30}" sibTransId="{82DFE1D4-6B25-4E38-8911-69E8688C76BB}"/>
    <dgm:cxn modelId="{E600566A-26CC-4347-A6DA-3040D29F8BA3}" srcId="{0A02D606-DBBE-4D0A-9C17-998C0375E27D}" destId="{7324D574-46D3-44F5-8AF5-908BCC1AD3CB}" srcOrd="0" destOrd="0" parTransId="{82208979-ACED-477C-B66C-40B8C11E2D72}" sibTransId="{EE500053-43EA-47AF-A808-BB2445059E4F}"/>
    <dgm:cxn modelId="{25A842B7-4315-47A5-BB9A-4644AAB2AD4F}" srcId="{1A640515-3AF1-4715-B73D-B4A4FADB5D19}" destId="{0853E24D-3250-4AE3-A92B-B3A0E7388818}" srcOrd="1" destOrd="0" parTransId="{3699C941-F05C-4E67-8D75-72C1AE391EF2}" sibTransId="{E1E76123-1562-410D-B683-05601768F787}"/>
    <dgm:cxn modelId="{B338F482-2EE3-4EFC-A9ED-B6CF2BEA9DEE}" srcId="{573AD8CF-803B-40AE-99DF-FD29384EF6D2}" destId="{4F4438A5-3511-41A0-BEB7-802AEFE7FE6F}" srcOrd="1" destOrd="0" parTransId="{0735F0CD-A119-44BD-9E06-0C7652C0A663}" sibTransId="{7A93B203-13AF-4E1A-93D6-6B74388B5030}"/>
    <dgm:cxn modelId="{29F91C12-0358-428F-AD3E-41AAA229B16A}" type="presOf" srcId="{4F4438A5-3511-41A0-BEB7-802AEFE7FE6F}" destId="{5CB0D1C3-8679-4508-9B94-4788A20BE871}" srcOrd="1" destOrd="0" presId="urn:microsoft.com/office/officeart/2005/8/layout/hierarchy3"/>
    <dgm:cxn modelId="{F16C3EE1-7F61-409F-A92C-E081EE3F2A23}" type="presOf" srcId="{3699C941-F05C-4E67-8D75-72C1AE391EF2}" destId="{EDE37AE9-7A3A-46C5-9A7B-ACE95EEEEB74}" srcOrd="0" destOrd="0" presId="urn:microsoft.com/office/officeart/2005/8/layout/hierarchy3"/>
    <dgm:cxn modelId="{76335779-D9EE-4058-8FDD-F46969BA2622}" type="presOf" srcId="{61AEF468-057C-4C7A-BBFA-371C017FC0C0}" destId="{2C10937A-2468-4634-8EED-5F58FC491936}" srcOrd="0" destOrd="0" presId="urn:microsoft.com/office/officeart/2005/8/layout/hierarchy3"/>
    <dgm:cxn modelId="{AB96912E-A52A-46C0-ACA3-CFB60B7548AF}" type="presOf" srcId="{7324D574-46D3-44F5-8AF5-908BCC1AD3CB}" destId="{445B346F-7FCB-4AA3-A4B4-2EDA8713A7CC}" srcOrd="0" destOrd="0" presId="urn:microsoft.com/office/officeart/2005/8/layout/hierarchy3"/>
    <dgm:cxn modelId="{78E5111D-C579-4851-9C01-47DD3178D72C}" srcId="{573AD8CF-803B-40AE-99DF-FD29384EF6D2}" destId="{1A640515-3AF1-4715-B73D-B4A4FADB5D19}" srcOrd="2" destOrd="0" parTransId="{904E9C80-E3D2-4892-96FA-8E496969FB72}" sibTransId="{0F11FCD7-E570-4132-83C8-70914E15A6DC}"/>
    <dgm:cxn modelId="{4BAD43B3-DF22-4140-A4B0-7AA7BBC71816}" type="presOf" srcId="{0853E24D-3250-4AE3-A92B-B3A0E7388818}" destId="{10F0DD56-2F7E-4191-9841-2C46CC3101BA}" srcOrd="0" destOrd="0" presId="urn:microsoft.com/office/officeart/2005/8/layout/hierarchy3"/>
    <dgm:cxn modelId="{7AAA1DC1-7012-4A5E-911D-F61560261758}" type="presOf" srcId="{4F4438A5-3511-41A0-BEB7-802AEFE7FE6F}" destId="{B758997B-C13C-4290-B5B8-1CCCBE69CC2C}" srcOrd="0" destOrd="0" presId="urn:microsoft.com/office/officeart/2005/8/layout/hierarchy3"/>
    <dgm:cxn modelId="{44AEDEAC-3397-4A3E-A02F-845FB1A57E81}" type="presOf" srcId="{0A02D606-DBBE-4D0A-9C17-998C0375E27D}" destId="{19083DBD-1BD0-46F3-94C8-9289CB275D0F}" srcOrd="0" destOrd="0" presId="urn:microsoft.com/office/officeart/2005/8/layout/hierarchy3"/>
    <dgm:cxn modelId="{1F48A9C4-1FD6-4978-90EA-8B261380FDC2}" srcId="{0A02D606-DBBE-4D0A-9C17-998C0375E27D}" destId="{61AEF468-057C-4C7A-BBFA-371C017FC0C0}" srcOrd="1" destOrd="0" parTransId="{F0C981F1-8FA6-4A40-A545-B158E4A804F2}" sibTransId="{06ABEE75-49BE-42C8-9569-793C9148A81C}"/>
    <dgm:cxn modelId="{71F73E08-B9D2-4025-9C7B-6796C1094FC8}" type="presOf" srcId="{F93FD71A-5301-41F9-BE15-ECB17C5BCF2D}" destId="{3DE5FF74-2665-454D-AA69-88C1E4DCBD6D}" srcOrd="0" destOrd="0" presId="urn:microsoft.com/office/officeart/2005/8/layout/hierarchy3"/>
    <dgm:cxn modelId="{442D89B3-E42E-4F04-85CF-3FB85F96FF37}" srcId="{4F4438A5-3511-41A0-BEB7-802AEFE7FE6F}" destId="{8C8A1305-3470-4F4B-AC16-BC3FA423BA9B}" srcOrd="1" destOrd="0" parTransId="{BA5FE821-0D4F-451E-A40C-2255FC7E4475}" sibTransId="{941D5559-A35A-44DA-81C2-EED557221B53}"/>
    <dgm:cxn modelId="{FE37B813-9EB1-490B-8385-9CD9A2FCB384}" type="presOf" srcId="{1A640515-3AF1-4715-B73D-B4A4FADB5D19}" destId="{9C0C8B09-310E-464E-AB8E-7F60D1289F00}" srcOrd="1" destOrd="0" presId="urn:microsoft.com/office/officeart/2005/8/layout/hierarchy3"/>
    <dgm:cxn modelId="{942ECC3E-5D6A-4B26-A3B1-9D412BFC8382}" srcId="{4F4438A5-3511-41A0-BEB7-802AEFE7FE6F}" destId="{779A46F9-95C8-413F-B33B-4D223A6EA8B0}" srcOrd="0" destOrd="0" parTransId="{7164EF90-1025-47B8-97E5-517B99ED045A}" sibTransId="{4A5AAF0E-352B-439C-8167-81DB16F6663D}"/>
    <dgm:cxn modelId="{D0AAECF4-C593-4C6B-AF7B-B10E6A103EDA}" type="presOf" srcId="{6AAD049F-A7FA-4162-8DBF-598481B8EF30}" destId="{AF918AB8-492E-4F7C-94EA-F0B36818BE84}" srcOrd="0" destOrd="0" presId="urn:microsoft.com/office/officeart/2005/8/layout/hierarchy3"/>
    <dgm:cxn modelId="{B527533B-1E7D-4A8F-AF03-87C223828E61}" type="presOf" srcId="{82208979-ACED-477C-B66C-40B8C11E2D72}" destId="{95D778B8-16F5-4562-BBBA-927DB87A84F8}" srcOrd="0" destOrd="0" presId="urn:microsoft.com/office/officeart/2005/8/layout/hierarchy3"/>
    <dgm:cxn modelId="{B1D6AE27-9D4B-4A47-B415-842D33BF1680}" type="presOf" srcId="{BA5FE821-0D4F-451E-A40C-2255FC7E4475}" destId="{19E0FDAC-A50C-4CC9-AD06-8640274E64BC}" srcOrd="0" destOrd="0" presId="urn:microsoft.com/office/officeart/2005/8/layout/hierarchy3"/>
    <dgm:cxn modelId="{94490AA8-D59D-4771-A25E-9EDC9D7B3061}" type="presOf" srcId="{573AD8CF-803B-40AE-99DF-FD29384EF6D2}" destId="{4E07277B-D7F5-4159-9E14-63A4F3A412D8}" srcOrd="0" destOrd="0" presId="urn:microsoft.com/office/officeart/2005/8/layout/hierarchy3"/>
    <dgm:cxn modelId="{5708542C-4449-4114-8FAE-5EB444BE45DC}" type="presOf" srcId="{1A640515-3AF1-4715-B73D-B4A4FADB5D19}" destId="{86100FA8-DE3B-42CC-93F1-28CAC8637DE2}" srcOrd="0" destOrd="0" presId="urn:microsoft.com/office/officeart/2005/8/layout/hierarchy3"/>
    <dgm:cxn modelId="{37DCC7C3-BA6A-4DD7-AB94-8327F2CBC956}" srcId="{573AD8CF-803B-40AE-99DF-FD29384EF6D2}" destId="{0A02D606-DBBE-4D0A-9C17-998C0375E27D}" srcOrd="0" destOrd="0" parTransId="{A93DB266-A7F0-48FF-9A09-679352889456}" sibTransId="{2ACCDA5F-EFD5-4C88-8E00-80C0BB66A275}"/>
    <dgm:cxn modelId="{51BC33E6-26D0-4D81-B5CD-B8892B7D75A9}" type="presOf" srcId="{8C8A1305-3470-4F4B-AC16-BC3FA423BA9B}" destId="{BCD532AC-52F1-4C56-BEFF-3F6141AB7F52}" srcOrd="0" destOrd="0" presId="urn:microsoft.com/office/officeart/2005/8/layout/hierarchy3"/>
    <dgm:cxn modelId="{4FFBD675-B2EE-4CEC-9AA7-B14DA6A54786}" type="presOf" srcId="{7164EF90-1025-47B8-97E5-517B99ED045A}" destId="{C1CD93A3-3F86-4455-965F-66B78F31B563}" srcOrd="0" destOrd="0" presId="urn:microsoft.com/office/officeart/2005/8/layout/hierarchy3"/>
    <dgm:cxn modelId="{AA8D5786-DB45-494F-BEBC-A21BC342257B}" type="presParOf" srcId="{4E07277B-D7F5-4159-9E14-63A4F3A412D8}" destId="{98DDDBEE-0F7B-491F-AAD2-CF1862CDAC11}" srcOrd="0" destOrd="0" presId="urn:microsoft.com/office/officeart/2005/8/layout/hierarchy3"/>
    <dgm:cxn modelId="{4B8D9F12-7119-4FC9-9F38-DAA4B953B20E}" type="presParOf" srcId="{98DDDBEE-0F7B-491F-AAD2-CF1862CDAC11}" destId="{1D71162C-C1EA-48D6-BF1B-6C75157C5CBA}" srcOrd="0" destOrd="0" presId="urn:microsoft.com/office/officeart/2005/8/layout/hierarchy3"/>
    <dgm:cxn modelId="{66825A84-0DF7-4BC9-9C4C-10D1E53AD624}" type="presParOf" srcId="{1D71162C-C1EA-48D6-BF1B-6C75157C5CBA}" destId="{19083DBD-1BD0-46F3-94C8-9289CB275D0F}" srcOrd="0" destOrd="0" presId="urn:microsoft.com/office/officeart/2005/8/layout/hierarchy3"/>
    <dgm:cxn modelId="{96025907-205F-43AD-888C-9FED8F9C607B}" type="presParOf" srcId="{1D71162C-C1EA-48D6-BF1B-6C75157C5CBA}" destId="{DE6DD834-ABF7-49AD-ABAD-BAEA57663D85}" srcOrd="1" destOrd="0" presId="urn:microsoft.com/office/officeart/2005/8/layout/hierarchy3"/>
    <dgm:cxn modelId="{ABC8CDEF-5FCD-4771-99DB-F86A40FE569B}" type="presParOf" srcId="{98DDDBEE-0F7B-491F-AAD2-CF1862CDAC11}" destId="{7AD5881E-1458-488A-AF87-0A8E93D00339}" srcOrd="1" destOrd="0" presId="urn:microsoft.com/office/officeart/2005/8/layout/hierarchy3"/>
    <dgm:cxn modelId="{138EAB32-D9AC-4007-A82D-20E0372EF83B}" type="presParOf" srcId="{7AD5881E-1458-488A-AF87-0A8E93D00339}" destId="{95D778B8-16F5-4562-BBBA-927DB87A84F8}" srcOrd="0" destOrd="0" presId="urn:microsoft.com/office/officeart/2005/8/layout/hierarchy3"/>
    <dgm:cxn modelId="{6AEAB903-A5EA-4467-801F-65349BDAA341}" type="presParOf" srcId="{7AD5881E-1458-488A-AF87-0A8E93D00339}" destId="{445B346F-7FCB-4AA3-A4B4-2EDA8713A7CC}" srcOrd="1" destOrd="0" presId="urn:microsoft.com/office/officeart/2005/8/layout/hierarchy3"/>
    <dgm:cxn modelId="{958CC593-7CD9-4B2A-85A2-52863E1C6A65}" type="presParOf" srcId="{7AD5881E-1458-488A-AF87-0A8E93D00339}" destId="{9158DFF0-83AD-4D56-BEF0-4586BF719BF9}" srcOrd="2" destOrd="0" presId="urn:microsoft.com/office/officeart/2005/8/layout/hierarchy3"/>
    <dgm:cxn modelId="{03B03EA5-C67B-4A3E-B98C-E83C5EEA993A}" type="presParOf" srcId="{7AD5881E-1458-488A-AF87-0A8E93D00339}" destId="{2C10937A-2468-4634-8EED-5F58FC491936}" srcOrd="3" destOrd="0" presId="urn:microsoft.com/office/officeart/2005/8/layout/hierarchy3"/>
    <dgm:cxn modelId="{C4DB18A6-900C-4DBE-AE4B-8C4CC03E50AE}" type="presParOf" srcId="{4E07277B-D7F5-4159-9E14-63A4F3A412D8}" destId="{712AF773-2C8C-408D-ACA6-C95F743E2C72}" srcOrd="1" destOrd="0" presId="urn:microsoft.com/office/officeart/2005/8/layout/hierarchy3"/>
    <dgm:cxn modelId="{8DB02C30-7841-4B53-A691-506E3AE2C985}" type="presParOf" srcId="{712AF773-2C8C-408D-ACA6-C95F743E2C72}" destId="{9DF9BCFD-4689-466F-91A9-1B89C500FDEA}" srcOrd="0" destOrd="0" presId="urn:microsoft.com/office/officeart/2005/8/layout/hierarchy3"/>
    <dgm:cxn modelId="{CACE9EF2-52EF-458E-A23B-0B3A550C6821}" type="presParOf" srcId="{9DF9BCFD-4689-466F-91A9-1B89C500FDEA}" destId="{B758997B-C13C-4290-B5B8-1CCCBE69CC2C}" srcOrd="0" destOrd="0" presId="urn:microsoft.com/office/officeart/2005/8/layout/hierarchy3"/>
    <dgm:cxn modelId="{998C1DAC-80AB-4CAB-A630-9A565900FC5C}" type="presParOf" srcId="{9DF9BCFD-4689-466F-91A9-1B89C500FDEA}" destId="{5CB0D1C3-8679-4508-9B94-4788A20BE871}" srcOrd="1" destOrd="0" presId="urn:microsoft.com/office/officeart/2005/8/layout/hierarchy3"/>
    <dgm:cxn modelId="{FC41C658-3988-47E1-AC0D-DF3E927A31B1}" type="presParOf" srcId="{712AF773-2C8C-408D-ACA6-C95F743E2C72}" destId="{1E998910-6A29-4BC1-A7D0-A55FE3CCA3DC}" srcOrd="1" destOrd="0" presId="urn:microsoft.com/office/officeart/2005/8/layout/hierarchy3"/>
    <dgm:cxn modelId="{24C4D35D-F4AD-4385-9985-C0407376EBFF}" type="presParOf" srcId="{1E998910-6A29-4BC1-A7D0-A55FE3CCA3DC}" destId="{C1CD93A3-3F86-4455-965F-66B78F31B563}" srcOrd="0" destOrd="0" presId="urn:microsoft.com/office/officeart/2005/8/layout/hierarchy3"/>
    <dgm:cxn modelId="{2B40C05D-9485-466F-A45C-91401F39D774}" type="presParOf" srcId="{1E998910-6A29-4BC1-A7D0-A55FE3CCA3DC}" destId="{E036B841-A3A8-495E-B6D7-A10EFFD65F19}" srcOrd="1" destOrd="0" presId="urn:microsoft.com/office/officeart/2005/8/layout/hierarchy3"/>
    <dgm:cxn modelId="{D810FB8D-62BE-4FA8-919F-F34BCBBFECD0}" type="presParOf" srcId="{1E998910-6A29-4BC1-A7D0-A55FE3CCA3DC}" destId="{19E0FDAC-A50C-4CC9-AD06-8640274E64BC}" srcOrd="2" destOrd="0" presId="urn:microsoft.com/office/officeart/2005/8/layout/hierarchy3"/>
    <dgm:cxn modelId="{BBECA3C0-525C-4D8F-A768-E6D171535916}" type="presParOf" srcId="{1E998910-6A29-4BC1-A7D0-A55FE3CCA3DC}" destId="{BCD532AC-52F1-4C56-BEFF-3F6141AB7F52}" srcOrd="3" destOrd="0" presId="urn:microsoft.com/office/officeart/2005/8/layout/hierarchy3"/>
    <dgm:cxn modelId="{251C6889-29BE-480E-93E6-CF3D318B3E23}" type="presParOf" srcId="{4E07277B-D7F5-4159-9E14-63A4F3A412D8}" destId="{9ED4D2C3-6CAB-4717-9E96-641BEABA7F12}" srcOrd="2" destOrd="0" presId="urn:microsoft.com/office/officeart/2005/8/layout/hierarchy3"/>
    <dgm:cxn modelId="{B74BA5FA-BA2F-403C-9FBB-990C14C814BE}" type="presParOf" srcId="{9ED4D2C3-6CAB-4717-9E96-641BEABA7F12}" destId="{35DCC2D0-1206-4C7C-9687-88705BD53C69}" srcOrd="0" destOrd="0" presId="urn:microsoft.com/office/officeart/2005/8/layout/hierarchy3"/>
    <dgm:cxn modelId="{773F819A-F90F-4CC2-B6BF-06B2A1510252}" type="presParOf" srcId="{35DCC2D0-1206-4C7C-9687-88705BD53C69}" destId="{86100FA8-DE3B-42CC-93F1-28CAC8637DE2}" srcOrd="0" destOrd="0" presId="urn:microsoft.com/office/officeart/2005/8/layout/hierarchy3"/>
    <dgm:cxn modelId="{0FF55822-4DE4-4E16-82BF-57E6AF0EAAC2}" type="presParOf" srcId="{35DCC2D0-1206-4C7C-9687-88705BD53C69}" destId="{9C0C8B09-310E-464E-AB8E-7F60D1289F00}" srcOrd="1" destOrd="0" presId="urn:microsoft.com/office/officeart/2005/8/layout/hierarchy3"/>
    <dgm:cxn modelId="{2721B17A-AB17-4788-9042-EF8EADF8008C}" type="presParOf" srcId="{9ED4D2C3-6CAB-4717-9E96-641BEABA7F12}" destId="{451DEAF3-C70A-4B85-85F6-240DE97D4E4F}" srcOrd="1" destOrd="0" presId="urn:microsoft.com/office/officeart/2005/8/layout/hierarchy3"/>
    <dgm:cxn modelId="{E155D4A1-77E8-4D00-8315-DEDC8549CD0E}" type="presParOf" srcId="{451DEAF3-C70A-4B85-85F6-240DE97D4E4F}" destId="{AF918AB8-492E-4F7C-94EA-F0B36818BE84}" srcOrd="0" destOrd="0" presId="urn:microsoft.com/office/officeart/2005/8/layout/hierarchy3"/>
    <dgm:cxn modelId="{F78892A3-E66F-4827-BA69-E6FAACC31F71}" type="presParOf" srcId="{451DEAF3-C70A-4B85-85F6-240DE97D4E4F}" destId="{3DE5FF74-2665-454D-AA69-88C1E4DCBD6D}" srcOrd="1" destOrd="0" presId="urn:microsoft.com/office/officeart/2005/8/layout/hierarchy3"/>
    <dgm:cxn modelId="{434BA314-2CB6-4DB0-B716-DC3F0662301A}" type="presParOf" srcId="{451DEAF3-C70A-4B85-85F6-240DE97D4E4F}" destId="{EDE37AE9-7A3A-46C5-9A7B-ACE95EEEEB74}" srcOrd="2" destOrd="0" presId="urn:microsoft.com/office/officeart/2005/8/layout/hierarchy3"/>
    <dgm:cxn modelId="{D3DFCBF2-6F2B-427E-8AEA-DD4636496DD8}" type="presParOf" srcId="{451DEAF3-C70A-4B85-85F6-240DE97D4E4F}" destId="{10F0DD56-2F7E-4191-9841-2C46CC3101B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83DBD-1BD0-46F3-94C8-9289CB275D0F}">
      <dsp:nvSpPr>
        <dsp:cNvPr id="0" name=""/>
        <dsp:cNvSpPr/>
      </dsp:nvSpPr>
      <dsp:spPr>
        <a:xfrm>
          <a:off x="1006822" y="173"/>
          <a:ext cx="2298501" cy="1149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National Standard Body</a:t>
          </a:r>
          <a:endParaRPr lang="en-US" sz="2400" kern="1200" dirty="0"/>
        </a:p>
      </dsp:txBody>
      <dsp:txXfrm>
        <a:off x="1040482" y="33833"/>
        <a:ext cx="2231181" cy="1081930"/>
      </dsp:txXfrm>
    </dsp:sp>
    <dsp:sp modelId="{95D778B8-16F5-4562-BBBA-927DB87A84F8}">
      <dsp:nvSpPr>
        <dsp:cNvPr id="0" name=""/>
        <dsp:cNvSpPr/>
      </dsp:nvSpPr>
      <dsp:spPr>
        <a:xfrm>
          <a:off x="1236672" y="1149424"/>
          <a:ext cx="229850" cy="86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938"/>
              </a:lnTo>
              <a:lnTo>
                <a:pt x="229850" y="861938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B346F-7FCB-4AA3-A4B4-2EDA8713A7CC}">
      <dsp:nvSpPr>
        <dsp:cNvPr id="0" name=""/>
        <dsp:cNvSpPr/>
      </dsp:nvSpPr>
      <dsp:spPr>
        <a:xfrm>
          <a:off x="1466522" y="1436737"/>
          <a:ext cx="1838801" cy="114925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PSQCA</a:t>
          </a:r>
          <a:endParaRPr lang="en-US" sz="2800" kern="1200" dirty="0"/>
        </a:p>
      </dsp:txBody>
      <dsp:txXfrm>
        <a:off x="1500182" y="1470397"/>
        <a:ext cx="1771481" cy="1081930"/>
      </dsp:txXfrm>
    </dsp:sp>
    <dsp:sp modelId="{9158DFF0-83AD-4D56-BEF0-4586BF719BF9}">
      <dsp:nvSpPr>
        <dsp:cNvPr id="0" name=""/>
        <dsp:cNvSpPr/>
      </dsp:nvSpPr>
      <dsp:spPr>
        <a:xfrm>
          <a:off x="1236672" y="1149424"/>
          <a:ext cx="229850" cy="2298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501"/>
              </a:lnTo>
              <a:lnTo>
                <a:pt x="229850" y="2298501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0937A-2468-4634-8EED-5F58FC491936}">
      <dsp:nvSpPr>
        <dsp:cNvPr id="0" name=""/>
        <dsp:cNvSpPr/>
      </dsp:nvSpPr>
      <dsp:spPr>
        <a:xfrm>
          <a:off x="1466522" y="2873300"/>
          <a:ext cx="1838801" cy="114925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800" kern="1200" dirty="0" smtClean="0"/>
            <a:t>ISO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800" kern="1200" dirty="0" smtClean="0"/>
            <a:t>IEC</a:t>
          </a:r>
          <a:endParaRPr lang="en-US" sz="2800" kern="1200" dirty="0"/>
        </a:p>
      </dsp:txBody>
      <dsp:txXfrm>
        <a:off x="1500182" y="2906960"/>
        <a:ext cx="1771481" cy="1081930"/>
      </dsp:txXfrm>
    </dsp:sp>
    <dsp:sp modelId="{B758997B-C13C-4290-B5B8-1CCCBE69CC2C}">
      <dsp:nvSpPr>
        <dsp:cNvPr id="0" name=""/>
        <dsp:cNvSpPr/>
      </dsp:nvSpPr>
      <dsp:spPr>
        <a:xfrm>
          <a:off x="3879949" y="173"/>
          <a:ext cx="2298501" cy="1149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National Accreditation Body</a:t>
          </a:r>
          <a:endParaRPr lang="en-US" sz="2400" kern="1200" dirty="0"/>
        </a:p>
      </dsp:txBody>
      <dsp:txXfrm>
        <a:off x="3913609" y="33833"/>
        <a:ext cx="2231181" cy="1081930"/>
      </dsp:txXfrm>
    </dsp:sp>
    <dsp:sp modelId="{C1CD93A3-3F86-4455-965F-66B78F31B563}">
      <dsp:nvSpPr>
        <dsp:cNvPr id="0" name=""/>
        <dsp:cNvSpPr/>
      </dsp:nvSpPr>
      <dsp:spPr>
        <a:xfrm>
          <a:off x="4109799" y="1149424"/>
          <a:ext cx="229850" cy="86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938"/>
              </a:lnTo>
              <a:lnTo>
                <a:pt x="229850" y="861938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6B841-A3A8-495E-B6D7-A10EFFD65F19}">
      <dsp:nvSpPr>
        <dsp:cNvPr id="0" name=""/>
        <dsp:cNvSpPr/>
      </dsp:nvSpPr>
      <dsp:spPr>
        <a:xfrm>
          <a:off x="4339649" y="1436737"/>
          <a:ext cx="1838801" cy="114925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PNAC</a:t>
          </a:r>
          <a:endParaRPr lang="en-US" sz="2800" kern="1200" dirty="0"/>
        </a:p>
      </dsp:txBody>
      <dsp:txXfrm>
        <a:off x="4373309" y="1470397"/>
        <a:ext cx="1771481" cy="1081930"/>
      </dsp:txXfrm>
    </dsp:sp>
    <dsp:sp modelId="{19E0FDAC-A50C-4CC9-AD06-8640274E64BC}">
      <dsp:nvSpPr>
        <dsp:cNvPr id="0" name=""/>
        <dsp:cNvSpPr/>
      </dsp:nvSpPr>
      <dsp:spPr>
        <a:xfrm>
          <a:off x="4109799" y="1149424"/>
          <a:ext cx="229850" cy="2298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501"/>
              </a:lnTo>
              <a:lnTo>
                <a:pt x="229850" y="2298501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532AC-52F1-4C56-BEFF-3F6141AB7F52}">
      <dsp:nvSpPr>
        <dsp:cNvPr id="0" name=""/>
        <dsp:cNvSpPr/>
      </dsp:nvSpPr>
      <dsp:spPr>
        <a:xfrm>
          <a:off x="4339649" y="2873300"/>
          <a:ext cx="1838801" cy="114925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ILAC/</a:t>
          </a:r>
          <a:r>
            <a:rPr lang="en-US" sz="2800" kern="1200" dirty="0" err="1" smtClean="0"/>
            <a:t>IAF</a:t>
          </a: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APLAC/PAC</a:t>
          </a:r>
          <a:endParaRPr lang="en-US" sz="2800" kern="1200" dirty="0"/>
        </a:p>
      </dsp:txBody>
      <dsp:txXfrm>
        <a:off x="4373309" y="2906960"/>
        <a:ext cx="1771481" cy="1081930"/>
      </dsp:txXfrm>
    </dsp:sp>
    <dsp:sp modelId="{86100FA8-DE3B-42CC-93F1-28CAC8637DE2}">
      <dsp:nvSpPr>
        <dsp:cNvPr id="0" name=""/>
        <dsp:cNvSpPr/>
      </dsp:nvSpPr>
      <dsp:spPr>
        <a:xfrm>
          <a:off x="6753076" y="173"/>
          <a:ext cx="2298501" cy="1149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National Metrology Institute </a:t>
          </a:r>
          <a:endParaRPr lang="en-US" sz="2400" kern="1200" dirty="0"/>
        </a:p>
      </dsp:txBody>
      <dsp:txXfrm>
        <a:off x="6786736" y="33833"/>
        <a:ext cx="2231181" cy="1081930"/>
      </dsp:txXfrm>
    </dsp:sp>
    <dsp:sp modelId="{AF918AB8-492E-4F7C-94EA-F0B36818BE84}">
      <dsp:nvSpPr>
        <dsp:cNvPr id="0" name=""/>
        <dsp:cNvSpPr/>
      </dsp:nvSpPr>
      <dsp:spPr>
        <a:xfrm>
          <a:off x="6982926" y="1149424"/>
          <a:ext cx="229850" cy="86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938"/>
              </a:lnTo>
              <a:lnTo>
                <a:pt x="229850" y="861938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5FF74-2665-454D-AA69-88C1E4DCBD6D}">
      <dsp:nvSpPr>
        <dsp:cNvPr id="0" name=""/>
        <dsp:cNvSpPr/>
      </dsp:nvSpPr>
      <dsp:spPr>
        <a:xfrm>
          <a:off x="7212776" y="1436737"/>
          <a:ext cx="1838801" cy="114925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NPSL</a:t>
          </a:r>
          <a:endParaRPr lang="en-US" sz="2800" kern="1200" dirty="0"/>
        </a:p>
      </dsp:txBody>
      <dsp:txXfrm>
        <a:off x="7246436" y="1470397"/>
        <a:ext cx="1771481" cy="1081930"/>
      </dsp:txXfrm>
    </dsp:sp>
    <dsp:sp modelId="{EDE37AE9-7A3A-46C5-9A7B-ACE95EEEEB74}">
      <dsp:nvSpPr>
        <dsp:cNvPr id="0" name=""/>
        <dsp:cNvSpPr/>
      </dsp:nvSpPr>
      <dsp:spPr>
        <a:xfrm>
          <a:off x="6982926" y="1149424"/>
          <a:ext cx="229850" cy="2298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501"/>
              </a:lnTo>
              <a:lnTo>
                <a:pt x="229850" y="2298501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0DD56-2F7E-4191-9841-2C46CC3101BA}">
      <dsp:nvSpPr>
        <dsp:cNvPr id="0" name=""/>
        <dsp:cNvSpPr/>
      </dsp:nvSpPr>
      <dsp:spPr>
        <a:xfrm>
          <a:off x="7212776" y="2873300"/>
          <a:ext cx="1838801" cy="114925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CIPM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APMP</a:t>
          </a:r>
          <a:endParaRPr lang="en-US" sz="2800" kern="1200" dirty="0"/>
        </a:p>
      </dsp:txBody>
      <dsp:txXfrm>
        <a:off x="7246436" y="2906960"/>
        <a:ext cx="1771481" cy="1081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1AFCE-521D-4DA4-B36B-224EB9BB3204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151A-2F50-4D7D-8071-4E6855998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68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International Committee for Weights and Measures </a:t>
            </a:r>
            <a:r>
              <a:rPr lang="en-US" sz="1200" b="1" dirty="0" smtClean="0"/>
              <a:t>(CIPM), Asia Pacific Metrology Program (APMP)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151A-2F50-4D7D-8071-4E6855998D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3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151A-2F50-4D7D-8071-4E6855998D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2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151A-2F50-4D7D-8071-4E6855998D8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6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tx1"/>
                </a:solidFill>
              </a:rPr>
              <a:t>Going towards market surveillance through accredited CABs such as PSQCA is a regulatory body…accredited by PNAC and only accepts results of other accredited CABs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151A-2F50-4D7D-8071-4E6855998D8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3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1200" kern="0" dirty="0" smtClean="0">
                <a:solidFill>
                  <a:schemeClr val="tx1"/>
                </a:solidFill>
              </a:rPr>
              <a:t>WAPDA is another body accepting only accredited labs for transformer testing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151A-2F50-4D7D-8071-4E6855998D8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International Committee for Weights and Measures </a:t>
            </a:r>
            <a:r>
              <a:rPr lang="en-US" sz="1200" b="1" dirty="0" smtClean="0"/>
              <a:t>(CIPM), Asia Pacific Metrology Program (APMP)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151A-2F50-4D7D-8071-4E6855998D8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0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04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2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3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96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0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98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9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9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4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0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2BC0FEE-15A6-48A8-A4F2-9236358A76FB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D2E3BE-37B4-4886-8F26-4B5C4D67B85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50" y="1466193"/>
            <a:ext cx="8477250" cy="2584643"/>
          </a:xfrm>
        </p:spPr>
        <p:txBody>
          <a:bodyPr>
            <a:noAutofit/>
          </a:bodyPr>
          <a:lstStyle/>
          <a:p>
            <a:r>
              <a:rPr lang="en-US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The Belt and Road Accreditation Development International Workshop Program</a:t>
            </a:r>
            <a:endParaRPr lang="en-GB" sz="5400" b="1" dirty="0">
              <a:solidFill>
                <a:srgbClr val="FF66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07066" y="4303087"/>
            <a:ext cx="9630325" cy="162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Pakistan National Accreditation Council (PNAC)</a:t>
            </a:r>
          </a:p>
          <a:p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Engr. Muhammad Imran</a:t>
            </a:r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1682">
            <a:off x="9190220" y="1375334"/>
            <a:ext cx="2611569" cy="226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2224884">
            <a:off x="11414084" y="1828799"/>
            <a:ext cx="406400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Metrology, Standards, Testing &amp; Quality</a:t>
            </a:r>
            <a:endParaRPr lang="en-GB" dirty="0"/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002948"/>
              </p:ext>
            </p:extLst>
          </p:nvPr>
        </p:nvGraphicFramePr>
        <p:xfrm>
          <a:off x="11477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urved Right Arrow 11"/>
          <p:cNvSpPr/>
          <p:nvPr/>
        </p:nvSpPr>
        <p:spPr>
          <a:xfrm>
            <a:off x="1794634" y="3817255"/>
            <a:ext cx="472849" cy="1549853"/>
          </a:xfrm>
          <a:prstGeom prst="curv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4668461" y="3828597"/>
            <a:ext cx="472849" cy="1549853"/>
          </a:xfrm>
          <a:prstGeom prst="curv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7556802" y="3828597"/>
            <a:ext cx="472849" cy="1549853"/>
          </a:xfrm>
          <a:prstGeom prst="curved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hord 15"/>
          <p:cNvSpPr/>
          <p:nvPr/>
        </p:nvSpPr>
        <p:spPr>
          <a:xfrm rot="20830395">
            <a:off x="1899384" y="3925254"/>
            <a:ext cx="1112215" cy="1286443"/>
          </a:xfrm>
          <a:prstGeom prst="chord">
            <a:avLst>
              <a:gd name="adj1" fmla="val 7652857"/>
              <a:gd name="adj2" fmla="val 15639728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17" name="Chord 16"/>
          <p:cNvSpPr/>
          <p:nvPr/>
        </p:nvSpPr>
        <p:spPr>
          <a:xfrm rot="20830395">
            <a:off x="4785259" y="3948958"/>
            <a:ext cx="1112215" cy="1286443"/>
          </a:xfrm>
          <a:prstGeom prst="chord">
            <a:avLst>
              <a:gd name="adj1" fmla="val 7652857"/>
              <a:gd name="adj2" fmla="val 15639728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18" name="Chord 17"/>
          <p:cNvSpPr/>
          <p:nvPr/>
        </p:nvSpPr>
        <p:spPr>
          <a:xfrm rot="20830395">
            <a:off x="7671133" y="3950062"/>
            <a:ext cx="1112215" cy="1286443"/>
          </a:xfrm>
          <a:prstGeom prst="chord">
            <a:avLst>
              <a:gd name="adj1" fmla="val 7652857"/>
              <a:gd name="adj2" fmla="val 15639728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676400" y="4365625"/>
            <a:ext cx="828675" cy="3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Member 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576272" y="4411312"/>
            <a:ext cx="828675" cy="3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Member 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472741" y="4446360"/>
            <a:ext cx="828675" cy="31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Member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80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Achievements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357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Mutual Recognition Arrangement (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kern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3200" kern="0" dirty="0">
              <a:solidFill>
                <a:schemeClr val="accent3">
                  <a:lumMod val="75000"/>
                </a:schemeClr>
              </a:solidFill>
            </a:endParaRP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Testing and Calibration Laboratories (2009)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Multilateral Arrangements (MLA) </a:t>
            </a:r>
            <a:endParaRPr lang="en-US" sz="3200" kern="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Quality management system (2013)</a:t>
            </a: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Environmental management system (2013) </a:t>
            </a: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Product Certification (2017)</a:t>
            </a:r>
            <a:endParaRPr lang="en-GB" sz="3300" dirty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GB" dirty="0"/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Accredited CABs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562"/>
          </a:xfrm>
        </p:spPr>
        <p:txBody>
          <a:bodyPr>
            <a:normAutofit fontScale="85000" lnSpcReduction="20000"/>
          </a:bodyPr>
          <a:lstStyle/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Testing and Calibration Laboratories 			</a:t>
            </a:r>
            <a:r>
              <a:rPr lang="en-US" sz="3300" kern="0" dirty="0" smtClean="0">
                <a:solidFill>
                  <a:srgbClr val="0070C0"/>
                </a:solidFill>
              </a:rPr>
              <a:t>103</a:t>
            </a: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>
                <a:solidFill>
                  <a:schemeClr val="tx1"/>
                </a:solidFill>
              </a:rPr>
              <a:t>Proficiency Testing Provider </a:t>
            </a:r>
            <a:r>
              <a:rPr lang="en-US" sz="3300" kern="0" dirty="0" smtClean="0">
                <a:solidFill>
                  <a:schemeClr val="tx1"/>
                </a:solidFill>
              </a:rPr>
              <a:t>					</a:t>
            </a:r>
            <a:r>
              <a:rPr lang="en-US" sz="3300" kern="0" dirty="0" smtClean="0">
                <a:solidFill>
                  <a:srgbClr val="0070C0"/>
                </a:solidFill>
              </a:rPr>
              <a:t>03</a:t>
            </a:r>
            <a:endParaRPr lang="en-US" sz="3300" kern="0" dirty="0">
              <a:solidFill>
                <a:srgbClr val="0070C0"/>
              </a:solidFill>
            </a:endParaRP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>
                <a:solidFill>
                  <a:schemeClr val="tx1"/>
                </a:solidFill>
              </a:rPr>
              <a:t>Product Certification </a:t>
            </a:r>
            <a:r>
              <a:rPr lang="en-US" sz="3300" kern="0" dirty="0" smtClean="0">
                <a:solidFill>
                  <a:schemeClr val="tx1"/>
                </a:solidFill>
              </a:rPr>
              <a:t>						</a:t>
            </a:r>
            <a:r>
              <a:rPr lang="en-US" sz="3300" kern="0" dirty="0" smtClean="0">
                <a:solidFill>
                  <a:srgbClr val="0070C0"/>
                </a:solidFill>
              </a:rPr>
              <a:t>01</a:t>
            </a:r>
            <a:endParaRPr lang="en-GB" sz="3300" dirty="0">
              <a:solidFill>
                <a:srgbClr val="0070C0"/>
              </a:solidFill>
            </a:endParaRP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Certification Body 						</a:t>
            </a:r>
            <a:r>
              <a:rPr lang="en-US" sz="3300" kern="0" dirty="0" smtClean="0">
                <a:solidFill>
                  <a:srgbClr val="0070C0"/>
                </a:solidFill>
              </a:rPr>
              <a:t>05</a:t>
            </a: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Inspection Body  						</a:t>
            </a:r>
            <a:r>
              <a:rPr lang="en-US" sz="3300" kern="0" dirty="0" smtClean="0">
                <a:solidFill>
                  <a:srgbClr val="0070C0"/>
                </a:solidFill>
              </a:rPr>
              <a:t>09</a:t>
            </a: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Medical Labs 							</a:t>
            </a:r>
            <a:r>
              <a:rPr lang="en-US" sz="3300" kern="0" dirty="0" smtClean="0">
                <a:solidFill>
                  <a:srgbClr val="0070C0"/>
                </a:solidFill>
              </a:rPr>
              <a:t>08</a:t>
            </a: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Halal CBs 	</a:t>
            </a:r>
            <a:r>
              <a:rPr lang="en-US" sz="3600" kern="0" dirty="0" smtClean="0">
                <a:solidFill>
                  <a:schemeClr val="tx1"/>
                </a:solidFill>
              </a:rPr>
              <a:t>							</a:t>
            </a:r>
            <a:r>
              <a:rPr lang="en-US" sz="3600" kern="0" dirty="0" smtClean="0">
                <a:solidFill>
                  <a:srgbClr val="0070C0"/>
                </a:solidFill>
              </a:rPr>
              <a:t>05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GB" dirty="0"/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One Belt &amp; On</a:t>
            </a:r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e Road Initiative   </a:t>
            </a:r>
            <a:endParaRPr lang="en-GB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10338"/>
            <a:ext cx="9044248" cy="4818477"/>
          </a:xfrm>
        </p:spPr>
        <p:txBody>
          <a:bodyPr>
            <a:normAutofit/>
          </a:bodyPr>
          <a:lstStyle/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500" b="1" i="1" kern="0" dirty="0">
                <a:solidFill>
                  <a:srgbClr val="FF3300"/>
                </a:solidFill>
              </a:rPr>
              <a:t>China</a:t>
            </a:r>
            <a:r>
              <a:rPr lang="en-US" sz="3500" b="1" i="1" kern="0" dirty="0">
                <a:solidFill>
                  <a:schemeClr val="tx1"/>
                </a:solidFill>
              </a:rPr>
              <a:t>-</a:t>
            </a:r>
            <a:r>
              <a:rPr lang="en-US" sz="3500" b="1" i="1" kern="0" dirty="0">
                <a:solidFill>
                  <a:schemeClr val="accent2">
                    <a:lumMod val="75000"/>
                  </a:schemeClr>
                </a:solidFill>
              </a:rPr>
              <a:t>Pakistan</a:t>
            </a:r>
            <a:r>
              <a:rPr lang="en-US" sz="3500" b="1" i="1" kern="0" dirty="0">
                <a:solidFill>
                  <a:schemeClr val="tx1"/>
                </a:solidFill>
              </a:rPr>
              <a:t> Economic Corridor </a:t>
            </a:r>
            <a:endParaRPr lang="en-US" sz="3500" b="1" i="1" kern="0" dirty="0" smtClean="0">
              <a:solidFill>
                <a:schemeClr val="tx1"/>
              </a:solidFill>
            </a:endParaRPr>
          </a:p>
          <a:p>
            <a:pPr marL="898525" lvl="1" indent="-363538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A "</a:t>
            </a:r>
            <a:r>
              <a:rPr lang="en-US" sz="3300" kern="0" dirty="0">
                <a:solidFill>
                  <a:schemeClr val="tx1"/>
                </a:solidFill>
              </a:rPr>
              <a:t>game-changer" for </a:t>
            </a:r>
            <a:r>
              <a:rPr lang="en-US" sz="3300" kern="0" dirty="0" smtClean="0">
                <a:solidFill>
                  <a:schemeClr val="tx1"/>
                </a:solidFill>
              </a:rPr>
              <a:t>Pakistan</a:t>
            </a:r>
          </a:p>
          <a:p>
            <a:pPr marL="898525" lvl="1" indent="-363538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>
                <a:solidFill>
                  <a:schemeClr val="tx1"/>
                </a:solidFill>
              </a:rPr>
              <a:t>A</a:t>
            </a:r>
            <a:r>
              <a:rPr lang="en-US" sz="3300" kern="0" dirty="0" smtClean="0">
                <a:solidFill>
                  <a:schemeClr val="tx1"/>
                </a:solidFill>
              </a:rPr>
              <a:t> </a:t>
            </a:r>
            <a:r>
              <a:rPr lang="en-US" sz="3300" kern="0" dirty="0">
                <a:solidFill>
                  <a:schemeClr val="tx1"/>
                </a:solidFill>
              </a:rPr>
              <a:t>"fate-changer" for entire region</a:t>
            </a:r>
            <a:endParaRPr lang="en-US" sz="3300" kern="0" dirty="0" smtClean="0">
              <a:solidFill>
                <a:schemeClr val="tx1"/>
              </a:solidFill>
            </a:endParaRPr>
          </a:p>
          <a:p>
            <a:pPr marL="898525" lvl="1" indent="-363538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A </a:t>
            </a:r>
            <a:r>
              <a:rPr lang="en-US" sz="3300" kern="0" dirty="0">
                <a:solidFill>
                  <a:schemeClr val="tx1"/>
                </a:solidFill>
              </a:rPr>
              <a:t>huge undertaking and </a:t>
            </a:r>
            <a:r>
              <a:rPr lang="en-US" sz="3300" kern="0" dirty="0">
                <a:solidFill>
                  <a:srgbClr val="0070C0"/>
                </a:solidFill>
              </a:rPr>
              <a:t>important component </a:t>
            </a:r>
            <a:r>
              <a:rPr lang="en-US" sz="3300" kern="0" dirty="0">
                <a:solidFill>
                  <a:schemeClr val="tx1"/>
                </a:solidFill>
              </a:rPr>
              <a:t>of </a:t>
            </a:r>
            <a:r>
              <a:rPr lang="en-US" sz="3300" u="sng" kern="0" dirty="0">
                <a:solidFill>
                  <a:srgbClr val="FF33CC"/>
                </a:solidFill>
              </a:rPr>
              <a:t>One Belt &amp; One </a:t>
            </a:r>
            <a:r>
              <a:rPr lang="en-US" sz="3300" u="sng" kern="0" dirty="0" smtClean="0">
                <a:solidFill>
                  <a:srgbClr val="FF33CC"/>
                </a:solidFill>
              </a:rPr>
              <a:t>Road (</a:t>
            </a:r>
            <a:r>
              <a:rPr lang="en-US" sz="3300" u="sng" kern="0" dirty="0" err="1" smtClean="0">
                <a:solidFill>
                  <a:srgbClr val="FF33CC"/>
                </a:solidFill>
              </a:rPr>
              <a:t>OBOR</a:t>
            </a:r>
            <a:r>
              <a:rPr lang="en-US" sz="3300" u="sng" kern="0" dirty="0" smtClean="0">
                <a:solidFill>
                  <a:srgbClr val="FF33CC"/>
                </a:solidFill>
              </a:rPr>
              <a:t>)</a:t>
            </a:r>
            <a:endParaRPr lang="en-US" sz="3300" u="sng" kern="0" dirty="0">
              <a:solidFill>
                <a:srgbClr val="FF33CC"/>
              </a:solidFill>
            </a:endParaRPr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One Belt &amp; On</a:t>
            </a:r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e Road Initiative   </a:t>
            </a:r>
            <a:endParaRPr lang="en-GB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10338"/>
            <a:ext cx="10238377" cy="4818477"/>
          </a:xfrm>
        </p:spPr>
        <p:txBody>
          <a:bodyPr>
            <a:normAutofit/>
          </a:bodyPr>
          <a:lstStyle/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Import and Export policy (revising)</a:t>
            </a:r>
          </a:p>
          <a:p>
            <a:pPr marL="900113" lvl="1" indent="-4508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For example, acceptance criteria for consignments;</a:t>
            </a:r>
          </a:p>
          <a:p>
            <a:pPr marL="1349375" lvl="2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900" kern="0" dirty="0">
                <a:solidFill>
                  <a:schemeClr val="tx1"/>
                </a:solidFill>
              </a:rPr>
              <a:t>P</a:t>
            </a:r>
            <a:r>
              <a:rPr lang="en-US" sz="2900" kern="0" dirty="0" smtClean="0">
                <a:solidFill>
                  <a:schemeClr val="tx1"/>
                </a:solidFill>
              </a:rPr>
              <a:t>re-shipment / post-shipment inspection by accredited </a:t>
            </a:r>
            <a:r>
              <a:rPr lang="en-US" sz="2900" kern="0" dirty="0" err="1" smtClean="0">
                <a:solidFill>
                  <a:schemeClr val="tx1"/>
                </a:solidFill>
              </a:rPr>
              <a:t>IBs</a:t>
            </a:r>
            <a:endParaRPr lang="en-US" sz="2900" kern="0" dirty="0" smtClean="0">
              <a:solidFill>
                <a:schemeClr val="tx1"/>
              </a:solidFill>
            </a:endParaRPr>
          </a:p>
          <a:p>
            <a:pPr marL="1349375" lvl="2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900" kern="0" dirty="0" err="1" smtClean="0">
                <a:solidFill>
                  <a:schemeClr val="tx1"/>
                </a:solidFill>
              </a:rPr>
              <a:t>CoC</a:t>
            </a:r>
            <a:r>
              <a:rPr lang="en-US" sz="2900" kern="0" dirty="0" smtClean="0">
                <a:solidFill>
                  <a:schemeClr val="tx1"/>
                </a:solidFill>
              </a:rPr>
              <a:t> from accredited CBs and </a:t>
            </a:r>
          </a:p>
          <a:p>
            <a:pPr marL="1349375" lvl="2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900" kern="0" dirty="0" smtClean="0">
                <a:solidFill>
                  <a:schemeClr val="tx1"/>
                </a:solidFill>
              </a:rPr>
              <a:t>Test reports from accredited testing labs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GB" dirty="0"/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One Belt &amp; On</a:t>
            </a:r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e Road Initiative   </a:t>
            </a:r>
            <a:endParaRPr lang="en-GB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38377" cy="4235752"/>
          </a:xfrm>
        </p:spPr>
        <p:txBody>
          <a:bodyPr>
            <a:normAutofit/>
          </a:bodyPr>
          <a:lstStyle/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PSQCA (Regulatory Body)</a:t>
            </a:r>
            <a:endParaRPr lang="en-US" sz="3500" kern="0" dirty="0">
              <a:solidFill>
                <a:schemeClr val="tx1"/>
              </a:solidFill>
            </a:endParaRPr>
          </a:p>
          <a:p>
            <a:pPr marL="900113" lvl="1" indent="-4508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Accredited by PNAC</a:t>
            </a:r>
          </a:p>
          <a:p>
            <a:pPr marL="900113" lvl="1" indent="-4508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Market surveillance through accredited CBs </a:t>
            </a:r>
          </a:p>
          <a:p>
            <a:pPr marL="900113" lvl="1" indent="-45085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Only accepts test reports from accredited Labs </a:t>
            </a:r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Image result for PSQ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148" y="2212260"/>
            <a:ext cx="2267421" cy="12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One Belt &amp; On</a:t>
            </a:r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e Road Initiative   </a:t>
            </a:r>
            <a:endParaRPr lang="en-GB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38377" cy="4235752"/>
          </a:xfrm>
        </p:spPr>
        <p:txBody>
          <a:bodyPr>
            <a:normAutofit/>
          </a:bodyPr>
          <a:lstStyle/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500" kern="0" dirty="0">
                <a:solidFill>
                  <a:schemeClr val="tx1"/>
                </a:solidFill>
              </a:rPr>
              <a:t>WAPDA (Regulatory Body)</a:t>
            </a:r>
          </a:p>
          <a:p>
            <a:pPr marL="906463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500" kern="0" dirty="0">
                <a:solidFill>
                  <a:schemeClr val="tx1"/>
                </a:solidFill>
              </a:rPr>
              <a:t>Accept </a:t>
            </a:r>
            <a:r>
              <a:rPr lang="en-US" sz="3500" kern="0" dirty="0" smtClean="0">
                <a:solidFill>
                  <a:schemeClr val="tx1"/>
                </a:solidFill>
              </a:rPr>
              <a:t>transformer if </a:t>
            </a:r>
            <a:r>
              <a:rPr lang="en-US" sz="3500" kern="0" dirty="0">
                <a:solidFill>
                  <a:schemeClr val="tx1"/>
                </a:solidFill>
              </a:rPr>
              <a:t>tested from accredited Lab</a:t>
            </a:r>
          </a:p>
          <a:p>
            <a:pPr marL="363538" indent="-363538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Punjab Agriculture Department (Regulatory Body)</a:t>
            </a:r>
          </a:p>
          <a:p>
            <a:pPr marL="906463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Accept pesticides if tested from accredited Lab</a:t>
            </a:r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Future plan</a:t>
            </a:r>
            <a:endParaRPr lang="en-GB" dirty="0"/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97280" y="1845733"/>
            <a:ext cx="10058400" cy="459860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500" kern="0" dirty="0">
                <a:solidFill>
                  <a:schemeClr val="tx1"/>
                </a:solidFill>
              </a:rPr>
              <a:t>Promote International Cooperation by</a:t>
            </a:r>
            <a:r>
              <a:rPr lang="en-US" sz="3500" kern="0" dirty="0">
                <a:solidFill>
                  <a:srgbClr val="FF0000"/>
                </a:solidFill>
              </a:rPr>
              <a:t> </a:t>
            </a:r>
            <a:r>
              <a:rPr lang="en-US" sz="3500" kern="0" dirty="0">
                <a:solidFill>
                  <a:schemeClr val="tx1"/>
                </a:solidFill>
              </a:rPr>
              <a:t>Focusing on </a:t>
            </a:r>
            <a:r>
              <a:rPr lang="en-US" sz="3500" kern="0" dirty="0" smtClean="0">
                <a:solidFill>
                  <a:schemeClr val="tx1"/>
                </a:solidFill>
              </a:rPr>
              <a:t>Least Developed Countries (LDCs)</a:t>
            </a:r>
          </a:p>
          <a:p>
            <a:pPr marL="749808" lvl="1" indent="-4572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To offer our expertise </a:t>
            </a:r>
          </a:p>
          <a:p>
            <a:pPr marL="749808" lvl="1" indent="-4572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To offer accreditation cooperation for;</a:t>
            </a:r>
          </a:p>
          <a:p>
            <a:pPr marL="932688" lvl="2" indent="-4572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900" kern="0" dirty="0" smtClean="0">
                <a:solidFill>
                  <a:schemeClr val="tx1"/>
                </a:solidFill>
              </a:rPr>
              <a:t>Testing &amp; Calibration Labs </a:t>
            </a:r>
            <a:endParaRPr lang="en-US" sz="2900" kern="0" dirty="0" smtClean="0">
              <a:solidFill>
                <a:srgbClr val="0070C0"/>
              </a:solidFill>
            </a:endParaRPr>
          </a:p>
          <a:p>
            <a:pPr marL="363538" indent="-363538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MoU signed with TURKAK (Turkey)</a:t>
            </a:r>
          </a:p>
          <a:p>
            <a:pPr marL="363538" indent="-363538" algn="just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>
                <a:solidFill>
                  <a:schemeClr val="accent2"/>
                </a:solidFill>
              </a:rPr>
              <a:t>To expand the scope of </a:t>
            </a:r>
            <a:r>
              <a:rPr lang="en-US" sz="3300" kern="0" dirty="0">
                <a:solidFill>
                  <a:srgbClr val="FF3300"/>
                </a:solidFill>
              </a:rPr>
              <a:t>cooperation with </a:t>
            </a:r>
            <a:r>
              <a:rPr lang="en-US" sz="3300" kern="0" dirty="0" smtClean="0">
                <a:solidFill>
                  <a:srgbClr val="FF3300"/>
                </a:solidFill>
              </a:rPr>
              <a:t>China</a:t>
            </a:r>
            <a:endParaRPr lang="en-GB" sz="3300" dirty="0">
              <a:solidFill>
                <a:srgbClr val="FF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4984" b="11758"/>
          <a:stretch/>
        </p:blipFill>
        <p:spPr>
          <a:xfrm>
            <a:off x="8714595" y="3143250"/>
            <a:ext cx="2676525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5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" y="19050"/>
            <a:ext cx="3463263" cy="237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434" y="4203290"/>
            <a:ext cx="3434934" cy="242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13" y="35417"/>
            <a:ext cx="3650873" cy="2378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" y="4336025"/>
            <a:ext cx="3208858" cy="2149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pak china friendshi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62"/>
          <a:stretch/>
        </p:blipFill>
        <p:spPr bwMode="auto">
          <a:xfrm>
            <a:off x="3253651" y="1357086"/>
            <a:ext cx="5490957" cy="380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1225" y="1444752"/>
            <a:ext cx="10878231" cy="60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20809854">
            <a:off x="1194816" y="123003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</a:t>
            </a:r>
            <a:r>
              <a:rPr lang="en-GB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GB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4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Scheme of Presentation 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170" y="1784658"/>
            <a:ext cx="9916510" cy="4412942"/>
          </a:xfrm>
        </p:spPr>
        <p:txBody>
          <a:bodyPr numCol="2">
            <a:normAutofit fontScale="77500" lnSpcReduction="20000"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100" kern="0" dirty="0" smtClean="0">
                <a:solidFill>
                  <a:schemeClr val="tx1"/>
                </a:solidFill>
              </a:rPr>
              <a:t>Establishment 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100" kern="0" dirty="0" smtClean="0">
                <a:solidFill>
                  <a:schemeClr val="tx1"/>
                </a:solidFill>
              </a:rPr>
              <a:t>Organization’s structure 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100" kern="0" dirty="0" smtClean="0">
                <a:solidFill>
                  <a:schemeClr val="tx1"/>
                </a:solidFill>
              </a:rPr>
              <a:t>Functions of PNAC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100" kern="0" dirty="0">
                <a:solidFill>
                  <a:schemeClr val="tx1"/>
                </a:solidFill>
              </a:rPr>
              <a:t>International Linkage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100" kern="0" dirty="0" err="1" smtClean="0">
                <a:solidFill>
                  <a:schemeClr val="tx1"/>
                </a:solidFill>
              </a:rPr>
              <a:t>MSTQ</a:t>
            </a:r>
            <a:r>
              <a:rPr lang="en-US" sz="4100" kern="0" dirty="0" smtClean="0">
                <a:solidFill>
                  <a:schemeClr val="tx1"/>
                </a:solidFill>
              </a:rPr>
              <a:t> in Pakistan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100" kern="0" dirty="0" smtClean="0">
                <a:solidFill>
                  <a:schemeClr val="tx1"/>
                </a:solidFill>
              </a:rPr>
              <a:t>Achievement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100" kern="0" dirty="0" smtClean="0">
                <a:solidFill>
                  <a:schemeClr val="tx1"/>
                </a:solidFill>
              </a:rPr>
              <a:t>Accredited CABs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100" kern="0" dirty="0" smtClean="0">
                <a:solidFill>
                  <a:schemeClr val="tx1"/>
                </a:solidFill>
              </a:rPr>
              <a:t>One Belt and Road Accreditation Initiative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4100" kern="0" dirty="0" smtClean="0">
                <a:solidFill>
                  <a:schemeClr val="tx1"/>
                </a:solidFill>
              </a:rPr>
              <a:t>Future plan 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en-US" sz="35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0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26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PNAC History  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40777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GB" sz="4000" dirty="0" smtClean="0"/>
              <a:t>Establishment			1998</a:t>
            </a:r>
          </a:p>
          <a:p>
            <a:r>
              <a:rPr lang="en-GB" sz="4000" dirty="0" smtClean="0"/>
              <a:t>Enabling legislation		2017</a:t>
            </a:r>
            <a:endParaRPr lang="en-GB" sz="4000" dirty="0"/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7" y="1857627"/>
            <a:ext cx="6836228" cy="3970714"/>
          </a:xfrm>
        </p:spPr>
      </p:pic>
      <p:pic>
        <p:nvPicPr>
          <p:cNvPr id="7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Organization’s structure 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032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Functions of PNAC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170" y="1784658"/>
            <a:ext cx="9916510" cy="4412942"/>
          </a:xfrm>
        </p:spPr>
        <p:txBody>
          <a:bodyPr>
            <a:normAutofit fontScale="92500"/>
          </a:bodyPr>
          <a:lstStyle/>
          <a:p>
            <a:pPr algn="just">
              <a:buNone/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Accreditation Schemes: </a:t>
            </a:r>
            <a:r>
              <a:rPr lang="en-US" sz="4000" kern="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500" kern="0" dirty="0">
                <a:solidFill>
                  <a:schemeClr val="tx1"/>
                </a:solidFill>
              </a:rPr>
              <a:t>Testing &amp; Cal. Laboratories (ISO/</a:t>
            </a:r>
            <a:r>
              <a:rPr lang="en-US" sz="3500" kern="0" dirty="0" err="1">
                <a:solidFill>
                  <a:schemeClr val="tx1"/>
                </a:solidFill>
              </a:rPr>
              <a:t>IEC</a:t>
            </a:r>
            <a:r>
              <a:rPr lang="en-US" sz="3500" kern="0" dirty="0">
                <a:solidFill>
                  <a:schemeClr val="tx1"/>
                </a:solidFill>
              </a:rPr>
              <a:t> 17025) </a:t>
            </a:r>
            <a:r>
              <a:rPr lang="en-US" sz="3500" kern="0" dirty="0" smtClean="0">
                <a:solidFill>
                  <a:schemeClr val="tx1"/>
                </a:solidFill>
              </a:rPr>
              <a:t>(</a:t>
            </a:r>
            <a:r>
              <a:rPr lang="en-US" sz="3500" kern="0" dirty="0" err="1">
                <a:solidFill>
                  <a:schemeClr val="tx1"/>
                </a:solidFill>
              </a:rPr>
              <a:t>MRA</a:t>
            </a:r>
            <a:r>
              <a:rPr lang="en-US" sz="3500" kern="0" dirty="0">
                <a:solidFill>
                  <a:schemeClr val="tx1"/>
                </a:solidFill>
              </a:rPr>
              <a:t>)-2009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500" kern="0" dirty="0">
                <a:solidFill>
                  <a:schemeClr val="tx1"/>
                </a:solidFill>
              </a:rPr>
              <a:t>Certification Bodies (ISO/</a:t>
            </a:r>
            <a:r>
              <a:rPr lang="en-US" sz="3500" kern="0" dirty="0" err="1">
                <a:solidFill>
                  <a:schemeClr val="tx1"/>
                </a:solidFill>
              </a:rPr>
              <a:t>IEC</a:t>
            </a:r>
            <a:r>
              <a:rPr lang="en-US" sz="3500" kern="0" dirty="0">
                <a:solidFill>
                  <a:schemeClr val="tx1"/>
                </a:solidFill>
              </a:rPr>
              <a:t> 17021) (MLA)-2013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500" kern="0" dirty="0">
                <a:solidFill>
                  <a:schemeClr val="tx1"/>
                </a:solidFill>
              </a:rPr>
              <a:t>Product Certification (ISO/</a:t>
            </a:r>
            <a:r>
              <a:rPr lang="en-US" sz="3500" kern="0" dirty="0" err="1">
                <a:solidFill>
                  <a:schemeClr val="tx1"/>
                </a:solidFill>
              </a:rPr>
              <a:t>IEC</a:t>
            </a:r>
            <a:r>
              <a:rPr lang="en-US" sz="3500" kern="0" dirty="0">
                <a:solidFill>
                  <a:schemeClr val="tx1"/>
                </a:solidFill>
              </a:rPr>
              <a:t> 17065) (MLA)-2017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500" kern="0" dirty="0">
                <a:solidFill>
                  <a:srgbClr val="0070C0"/>
                </a:solidFill>
              </a:rPr>
              <a:t>Halal Certification Bodies (PS 4992:2010</a:t>
            </a:r>
            <a:r>
              <a:rPr lang="en-US" sz="3500" kern="0" dirty="0" smtClean="0">
                <a:solidFill>
                  <a:srgbClr val="0070C0"/>
                </a:solidFill>
              </a:rPr>
              <a:t>)</a:t>
            </a:r>
            <a:endParaRPr lang="en-US" sz="3500" kern="0" dirty="0">
              <a:solidFill>
                <a:srgbClr val="0070C0"/>
              </a:solidFill>
            </a:endParaRPr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Functions of PNAC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170" y="1784658"/>
            <a:ext cx="9916510" cy="4412942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en-US" sz="37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Accreditation Schemes: </a:t>
            </a:r>
            <a:r>
              <a:rPr lang="en-US" sz="3700" kern="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 startAt="5"/>
              <a:defRPr/>
            </a:pPr>
            <a:r>
              <a:rPr lang="en-US" sz="3500" kern="0" dirty="0">
                <a:solidFill>
                  <a:schemeClr val="tx1"/>
                </a:solidFill>
              </a:rPr>
              <a:t>Inspection Bodies (ISO/</a:t>
            </a:r>
            <a:r>
              <a:rPr lang="en-US" sz="3500" kern="0" dirty="0" err="1">
                <a:solidFill>
                  <a:schemeClr val="tx1"/>
                </a:solidFill>
              </a:rPr>
              <a:t>IEC</a:t>
            </a:r>
            <a:r>
              <a:rPr lang="en-US" sz="3500" kern="0" dirty="0">
                <a:solidFill>
                  <a:schemeClr val="tx1"/>
                </a:solidFill>
              </a:rPr>
              <a:t> 17020)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US" sz="3500" kern="0" dirty="0">
                <a:solidFill>
                  <a:schemeClr val="tx1"/>
                </a:solidFill>
              </a:rPr>
              <a:t>Medical Laboratories (ISO 15189)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US" sz="3500" kern="0" dirty="0">
                <a:solidFill>
                  <a:schemeClr val="tx1"/>
                </a:solidFill>
              </a:rPr>
              <a:t>Proficiency Testing (ISO/</a:t>
            </a:r>
            <a:r>
              <a:rPr lang="en-US" sz="3500" kern="0" dirty="0" err="1">
                <a:solidFill>
                  <a:schemeClr val="tx1"/>
                </a:solidFill>
              </a:rPr>
              <a:t>IEC</a:t>
            </a:r>
            <a:r>
              <a:rPr lang="en-US" sz="3500" kern="0" dirty="0">
                <a:solidFill>
                  <a:schemeClr val="tx1"/>
                </a:solidFill>
              </a:rPr>
              <a:t> 17043)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US" sz="3500" kern="0" dirty="0">
                <a:solidFill>
                  <a:schemeClr val="tx1"/>
                </a:solidFill>
              </a:rPr>
              <a:t>Personnel Certification (ISO/</a:t>
            </a:r>
            <a:r>
              <a:rPr lang="en-US" sz="3500" kern="0" dirty="0" err="1">
                <a:solidFill>
                  <a:schemeClr val="tx1"/>
                </a:solidFill>
              </a:rPr>
              <a:t>IEC</a:t>
            </a:r>
            <a:r>
              <a:rPr lang="en-US" sz="3500" kern="0" dirty="0">
                <a:solidFill>
                  <a:schemeClr val="tx1"/>
                </a:solidFill>
              </a:rPr>
              <a:t> 17024)</a:t>
            </a:r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Functions of PNAC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170" y="1784658"/>
            <a:ext cx="9916510" cy="4412942"/>
          </a:xfrm>
        </p:spPr>
        <p:txBody>
          <a:bodyPr>
            <a:normAutofit lnSpcReduction="10000"/>
          </a:bodyPr>
          <a:lstStyle/>
          <a:p>
            <a:pPr algn="just">
              <a:buNone/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Accreditation 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Schemes: </a:t>
            </a:r>
            <a:r>
              <a:rPr lang="en-US" sz="4000" kern="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Good Laboratory Practices (</a:t>
            </a:r>
            <a:r>
              <a:rPr lang="en-US" sz="3500" kern="0" dirty="0" err="1" smtClean="0">
                <a:solidFill>
                  <a:schemeClr val="tx1"/>
                </a:solidFill>
              </a:rPr>
              <a:t>GLP</a:t>
            </a:r>
            <a:r>
              <a:rPr lang="en-US" sz="3500" kern="0" dirty="0" smtClean="0">
                <a:solidFill>
                  <a:schemeClr val="tx1"/>
                </a:solidFill>
              </a:rPr>
              <a:t>)</a:t>
            </a:r>
            <a:endParaRPr lang="en-US" sz="3500" kern="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Food Safety </a:t>
            </a:r>
            <a:r>
              <a:rPr lang="en-US" sz="3500" kern="0" dirty="0">
                <a:solidFill>
                  <a:schemeClr val="tx1"/>
                </a:solidFill>
              </a:rPr>
              <a:t>M</a:t>
            </a:r>
            <a:r>
              <a:rPr lang="en-US" sz="3500" kern="0" dirty="0" smtClean="0">
                <a:solidFill>
                  <a:schemeClr val="tx1"/>
                </a:solidFill>
              </a:rPr>
              <a:t>anagement </a:t>
            </a:r>
            <a:r>
              <a:rPr lang="en-US" sz="3500" kern="0" dirty="0">
                <a:solidFill>
                  <a:schemeClr val="tx1"/>
                </a:solidFill>
              </a:rPr>
              <a:t>S</a:t>
            </a:r>
            <a:r>
              <a:rPr lang="en-US" sz="3500" kern="0" dirty="0" smtClean="0">
                <a:solidFill>
                  <a:schemeClr val="tx1"/>
                </a:solidFill>
              </a:rPr>
              <a:t>ystem (FSMS)</a:t>
            </a:r>
            <a:endParaRPr lang="en-US" sz="3500" kern="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Green House Gases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Other emerging accreditation fields </a:t>
            </a:r>
            <a:endParaRPr lang="en-US" sz="3500" kern="0" dirty="0">
              <a:solidFill>
                <a:schemeClr val="tx1"/>
              </a:solidFill>
            </a:endParaRPr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International Linkage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3"/>
            <a:ext cx="5156036" cy="44382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en-US" sz="4000" kern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4000" kern="0" dirty="0">
              <a:solidFill>
                <a:schemeClr val="accent3">
                  <a:lumMod val="75000"/>
                </a:schemeClr>
              </a:solidFill>
            </a:endParaRP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International Laboratory Accreditation Cooperation (ILAC)</a:t>
            </a: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500" kern="0" dirty="0" smtClean="0">
                <a:solidFill>
                  <a:schemeClr val="tx1"/>
                </a:solidFill>
              </a:rPr>
              <a:t>International Accreditation Forum (</a:t>
            </a:r>
            <a:r>
              <a:rPr lang="en-US" sz="3500" kern="0" dirty="0" err="1" smtClean="0">
                <a:solidFill>
                  <a:schemeClr val="tx1"/>
                </a:solidFill>
              </a:rPr>
              <a:t>IAF</a:t>
            </a:r>
            <a:r>
              <a:rPr lang="en-US" sz="3500" kern="0" dirty="0" smtClean="0">
                <a:solidFill>
                  <a:schemeClr val="tx1"/>
                </a:solidFill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GB" dirty="0"/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1030" name="Picture 6" descr="Image result for ilac i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987" y="4682394"/>
            <a:ext cx="1891769" cy="121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223" y="2333807"/>
            <a:ext cx="1608332" cy="163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43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Regional Linkage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4521855" cy="44382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</a:t>
            </a:r>
            <a:endParaRPr lang="en-US" sz="4000" kern="0" dirty="0">
              <a:solidFill>
                <a:schemeClr val="accent3">
                  <a:lumMod val="75000"/>
                </a:schemeClr>
              </a:solidFill>
            </a:endParaRP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Asian </a:t>
            </a:r>
            <a:r>
              <a:rPr lang="en-US" sz="3300" kern="0" dirty="0">
                <a:solidFill>
                  <a:schemeClr val="tx1"/>
                </a:solidFill>
              </a:rPr>
              <a:t>P</a:t>
            </a:r>
            <a:r>
              <a:rPr lang="en-US" sz="3300" kern="0" dirty="0" smtClean="0">
                <a:solidFill>
                  <a:schemeClr val="tx1"/>
                </a:solidFill>
              </a:rPr>
              <a:t>acific </a:t>
            </a:r>
            <a:r>
              <a:rPr lang="en-US" sz="3300" kern="0" dirty="0">
                <a:solidFill>
                  <a:schemeClr val="tx1"/>
                </a:solidFill>
              </a:rPr>
              <a:t>L</a:t>
            </a:r>
            <a:r>
              <a:rPr lang="en-US" sz="3300" kern="0" dirty="0" smtClean="0">
                <a:solidFill>
                  <a:schemeClr val="tx1"/>
                </a:solidFill>
              </a:rPr>
              <a:t>aboratory </a:t>
            </a:r>
            <a:r>
              <a:rPr lang="en-US" sz="3300" kern="0" dirty="0">
                <a:solidFill>
                  <a:schemeClr val="tx1"/>
                </a:solidFill>
              </a:rPr>
              <a:t>A</a:t>
            </a:r>
            <a:r>
              <a:rPr lang="en-US" sz="3300" kern="0" dirty="0" smtClean="0">
                <a:solidFill>
                  <a:schemeClr val="tx1"/>
                </a:solidFill>
              </a:rPr>
              <a:t>ccreditation </a:t>
            </a:r>
            <a:r>
              <a:rPr lang="en-US" sz="3300" kern="0" dirty="0">
                <a:solidFill>
                  <a:schemeClr val="tx1"/>
                </a:solidFill>
              </a:rPr>
              <a:t>C</a:t>
            </a:r>
            <a:r>
              <a:rPr lang="en-US" sz="3300" kern="0" dirty="0" smtClean="0">
                <a:solidFill>
                  <a:schemeClr val="tx1"/>
                </a:solidFill>
              </a:rPr>
              <a:t>ooperation (APLAC)</a:t>
            </a:r>
          </a:p>
          <a:p>
            <a:pPr marL="363538" indent="-363538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300" kern="0" dirty="0" smtClean="0">
                <a:solidFill>
                  <a:schemeClr val="tx1"/>
                </a:solidFill>
              </a:rPr>
              <a:t>Pacific </a:t>
            </a:r>
            <a:r>
              <a:rPr lang="en-US" sz="3300" kern="0" dirty="0">
                <a:solidFill>
                  <a:schemeClr val="tx1"/>
                </a:solidFill>
              </a:rPr>
              <a:t>A</a:t>
            </a:r>
            <a:r>
              <a:rPr lang="en-US" sz="3300" kern="0" dirty="0" smtClean="0">
                <a:solidFill>
                  <a:schemeClr val="tx1"/>
                </a:solidFill>
              </a:rPr>
              <a:t>ccreditation Cooperation (PAC)</a:t>
            </a:r>
            <a:endParaRPr lang="en-GB" sz="3300" dirty="0"/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GB" dirty="0"/>
          </a:p>
        </p:txBody>
      </p:sp>
      <p:pic>
        <p:nvPicPr>
          <p:cNvPr id="5" name="Picture 10" descr="Image result for pakistan national flag wall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98" y="351021"/>
            <a:ext cx="990600" cy="66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6" y="285972"/>
            <a:ext cx="1394708" cy="6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6114" y="6444343"/>
            <a:ext cx="119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FF00"/>
                </a:solidFill>
              </a:rPr>
              <a:t>Pakistan National Accreditation Council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apl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125" y="2587631"/>
            <a:ext cx="2256978" cy="15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r="48017" b="22366"/>
          <a:stretch/>
        </p:blipFill>
        <p:spPr>
          <a:xfrm>
            <a:off x="8023090" y="4637640"/>
            <a:ext cx="2904710" cy="11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1188</TotalTime>
  <Words>573</Words>
  <Application>Microsoft Office PowerPoint</Application>
  <PresentationFormat>Widescreen</PresentationFormat>
  <Paragraphs>129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Aldhabi</vt:lpstr>
      <vt:lpstr>Arial</vt:lpstr>
      <vt:lpstr>Calibri</vt:lpstr>
      <vt:lpstr>Calibri Light</vt:lpstr>
      <vt:lpstr>Courier New</vt:lpstr>
      <vt:lpstr>Wingdings</vt:lpstr>
      <vt:lpstr>Retrospect</vt:lpstr>
      <vt:lpstr>The Belt and Road Accreditation Development International Workshop Program</vt:lpstr>
      <vt:lpstr>Scheme of Presentation </vt:lpstr>
      <vt:lpstr>PNAC History  </vt:lpstr>
      <vt:lpstr>Organization’s structure  </vt:lpstr>
      <vt:lpstr>Functions of PNAC</vt:lpstr>
      <vt:lpstr>Functions of PNAC</vt:lpstr>
      <vt:lpstr>Functions of PNAC</vt:lpstr>
      <vt:lpstr>International Linkage </vt:lpstr>
      <vt:lpstr>Regional Linkage </vt:lpstr>
      <vt:lpstr>Metrology, Standards, Testing &amp; Quality</vt:lpstr>
      <vt:lpstr>Achievements  </vt:lpstr>
      <vt:lpstr>Accredited CABs  </vt:lpstr>
      <vt:lpstr>One Belt &amp; One Road Initiative   </vt:lpstr>
      <vt:lpstr>One Belt &amp; One Road Initiative   </vt:lpstr>
      <vt:lpstr>One Belt &amp; One Road Initiative   </vt:lpstr>
      <vt:lpstr>One Belt &amp; One Road Initiative   </vt:lpstr>
      <vt:lpstr>Future plan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 National Accreditation Council (PNAC)</dc:title>
  <dc:creator>Muhammad Imran</dc:creator>
  <cp:lastModifiedBy>Muhammad Imran</cp:lastModifiedBy>
  <cp:revision>223</cp:revision>
  <dcterms:created xsi:type="dcterms:W3CDTF">2017-08-25T17:30:34Z</dcterms:created>
  <dcterms:modified xsi:type="dcterms:W3CDTF">2017-09-03T14:59:20Z</dcterms:modified>
</cp:coreProperties>
</file>