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4">
  <p:sldMasterIdLst>
    <p:sldMasterId id="2147483984" r:id="rId1"/>
  </p:sldMasterIdLst>
  <p:notesMasterIdLst>
    <p:notesMasterId r:id="rId29"/>
  </p:notesMasterIdLst>
  <p:handoutMasterIdLst>
    <p:handoutMasterId r:id="rId30"/>
  </p:handoutMasterIdLst>
  <p:sldIdLst>
    <p:sldId id="464" r:id="rId2"/>
    <p:sldId id="528" r:id="rId3"/>
    <p:sldId id="486" r:id="rId4"/>
    <p:sldId id="496" r:id="rId5"/>
    <p:sldId id="497" r:id="rId6"/>
    <p:sldId id="504" r:id="rId7"/>
    <p:sldId id="509" r:id="rId8"/>
    <p:sldId id="514" r:id="rId9"/>
    <p:sldId id="515" r:id="rId10"/>
    <p:sldId id="517" r:id="rId11"/>
    <p:sldId id="521" r:id="rId12"/>
    <p:sldId id="523" r:id="rId13"/>
    <p:sldId id="525" r:id="rId14"/>
    <p:sldId id="510" r:id="rId15"/>
    <p:sldId id="494" r:id="rId16"/>
    <p:sldId id="437" r:id="rId17"/>
    <p:sldId id="505" r:id="rId18"/>
    <p:sldId id="463" r:id="rId19"/>
    <p:sldId id="447" r:id="rId20"/>
    <p:sldId id="451" r:id="rId21"/>
    <p:sldId id="483" r:id="rId22"/>
    <p:sldId id="508" r:id="rId23"/>
    <p:sldId id="466" r:id="rId24"/>
    <p:sldId id="507" r:id="rId25"/>
    <p:sldId id="467" r:id="rId26"/>
    <p:sldId id="469" r:id="rId27"/>
    <p:sldId id="334" r:id="rId2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0000"/>
    <a:srgbClr val="FF6600"/>
    <a:srgbClr val="FF33CC"/>
    <a:srgbClr val="1AA631"/>
    <a:srgbClr val="00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>
        <p:scale>
          <a:sx n="78" d="100"/>
          <a:sy n="78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B1518-DF7F-4FE8-A325-DC4B6B5FADD3}" type="doc">
      <dgm:prSet loTypeId="urn:microsoft.com/office/officeart/2005/8/layout/vList3#1" loCatId="list" qsTypeId="urn:microsoft.com/office/officeart/2005/8/quickstyle/3d2" qsCatId="3D" csTypeId="urn:microsoft.com/office/officeart/2005/8/colors/colorful2" csCatId="colorful" phldr="1"/>
      <dgm:spPr/>
    </dgm:pt>
    <dgm:pt modelId="{3AD32DC9-8A1E-4920-8315-D5F9D87E5CC8}">
      <dgm:prSet phldrT="[Text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Testing &amp; Calibration Labs</a:t>
          </a:r>
        </a:p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ISO/IEC 17025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0612645-A158-4FA2-A651-0DD521325810}" type="parTrans" cxnId="{54D5025C-C476-44B5-891D-E6101713A4F2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B9DE0F18-6FE2-4E89-8FE3-58F7F99C7CA7}" type="sibTrans" cxnId="{54D5025C-C476-44B5-891D-E6101713A4F2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CF0F9D8B-9791-467F-811D-6B4B1CA85F40}">
      <dgm:prSet phldrT="[Text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Medical Labs</a:t>
          </a:r>
        </a:p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ISO 15189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79BB663E-13DE-44DE-845E-30619EB72FF0}" type="parTrans" cxnId="{304367E8-9484-4455-94FE-D5073989E02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3D889B3C-0D91-4261-8687-4CB8F28723B8}" type="sibTrans" cxnId="{304367E8-9484-4455-94FE-D5073989E02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1B36CEA4-612F-4319-B34D-2386C8FB0CDB}">
      <dgm:prSet phldrT="[Text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Inspection Bodies</a:t>
          </a:r>
        </a:p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ISO/IEC 17020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4A86405E-6AD9-401F-8E8A-4275ED6E3D65}" type="sibTrans" cxnId="{E8FA1C9C-D7D7-4E19-B07B-5EA9241AA7C6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B6857C29-E6C1-49E4-BADF-6B57B4CADB63}" type="parTrans" cxnId="{E8FA1C9C-D7D7-4E19-B07B-5EA9241AA7C6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6DFEEC3F-ACBE-4AB5-8483-D0CF9ECE02A1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Certification Bodies</a:t>
          </a:r>
        </a:p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ISO/IEC 17021, 17024 &amp; 17065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2C9C0D3-8835-4D39-986E-FCBFBB93862A}" type="parTrans" cxnId="{5C8E0D6A-595D-4324-B077-5A9BBE857B56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8D09D3D7-9282-4525-91AF-A1DA4177398B}" type="sibTrans" cxnId="{5C8E0D6A-595D-4324-B077-5A9BBE857B56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306E7EEA-B561-415D-A3FB-558F0176091E}" type="pres">
      <dgm:prSet presAssocID="{2B9B1518-DF7F-4FE8-A325-DC4B6B5FADD3}" presName="linearFlow" presStyleCnt="0">
        <dgm:presLayoutVars>
          <dgm:dir/>
          <dgm:resizeHandles val="exact"/>
        </dgm:presLayoutVars>
      </dgm:prSet>
      <dgm:spPr/>
    </dgm:pt>
    <dgm:pt modelId="{B3A152FE-8398-43B3-9AB3-29D2C8C295EA}" type="pres">
      <dgm:prSet presAssocID="{3AD32DC9-8A1E-4920-8315-D5F9D87E5CC8}" presName="composite" presStyleCnt="0"/>
      <dgm:spPr/>
    </dgm:pt>
    <dgm:pt modelId="{49B0D143-B85B-444D-A73A-92C85DD266AE}" type="pres">
      <dgm:prSet presAssocID="{3AD32DC9-8A1E-4920-8315-D5F9D87E5CC8}" presName="imgShp" presStyleLbl="fgImgPlace1" presStyleIdx="0" presStyleCnt="4" custScaleX="168102" custLinFactNeighborX="99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BE82BA-6B47-4E2E-8572-702F409EC56A}" type="pres">
      <dgm:prSet presAssocID="{3AD32DC9-8A1E-4920-8315-D5F9D87E5CC8}" presName="txShp" presStyleLbl="node1" presStyleIdx="0" presStyleCnt="4" custScaleX="113436" custLinFactNeighborX="18810" custLinFactNeighborY="-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2D035-9D56-4EC1-8246-E2997CDC87BC}" type="pres">
      <dgm:prSet presAssocID="{B9DE0F18-6FE2-4E89-8FE3-58F7F99C7CA7}" presName="spacing" presStyleCnt="0"/>
      <dgm:spPr/>
    </dgm:pt>
    <dgm:pt modelId="{62CEDD20-A87D-4B3A-8E00-B460570D01BD}" type="pres">
      <dgm:prSet presAssocID="{CF0F9D8B-9791-467F-811D-6B4B1CA85F40}" presName="composite" presStyleCnt="0"/>
      <dgm:spPr/>
    </dgm:pt>
    <dgm:pt modelId="{40B9B2A7-BA30-479F-9692-ADF4839A04EF}" type="pres">
      <dgm:prSet presAssocID="{CF0F9D8B-9791-467F-811D-6B4B1CA85F40}" presName="imgShp" presStyleLbl="fgImgPlace1" presStyleIdx="1" presStyleCnt="4" custScaleX="168102" custLinFactNeighborX="99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6EAAE0-A428-4E99-A226-9844B1EEF0FC}" type="pres">
      <dgm:prSet presAssocID="{CF0F9D8B-9791-467F-811D-6B4B1CA85F40}" presName="txShp" presStyleLbl="node1" presStyleIdx="1" presStyleCnt="4" custScaleX="113436" custLinFactNeighborX="18810" custLinFactNeighborY="-6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12FF2-E708-469D-AC51-2922EDF07212}" type="pres">
      <dgm:prSet presAssocID="{3D889B3C-0D91-4261-8687-4CB8F28723B8}" presName="spacing" presStyleCnt="0"/>
      <dgm:spPr/>
    </dgm:pt>
    <dgm:pt modelId="{B4F3CA97-ACB0-4410-8F8C-1200938CEF38}" type="pres">
      <dgm:prSet presAssocID="{1B36CEA4-612F-4319-B34D-2386C8FB0CDB}" presName="composite" presStyleCnt="0"/>
      <dgm:spPr/>
    </dgm:pt>
    <dgm:pt modelId="{D0CAF0D8-EE0B-4182-A208-28869B3753AD}" type="pres">
      <dgm:prSet presAssocID="{1B36CEA4-612F-4319-B34D-2386C8FB0CDB}" presName="imgShp" presStyleLbl="fgImgPlace1" presStyleIdx="2" presStyleCnt="4" custScaleX="168102" custLinFactNeighborX="99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F22E192-395A-45CB-834A-6518319D39A4}" type="pres">
      <dgm:prSet presAssocID="{1B36CEA4-612F-4319-B34D-2386C8FB0CDB}" presName="txShp" presStyleLbl="node1" presStyleIdx="2" presStyleCnt="4" custScaleX="113436" custLinFactNeighborX="18810" custLinFactNeighborY="-6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3ED5D-C921-459D-8C40-DECDAAB2AC11}" type="pres">
      <dgm:prSet presAssocID="{4A86405E-6AD9-401F-8E8A-4275ED6E3D65}" presName="spacing" presStyleCnt="0"/>
      <dgm:spPr/>
    </dgm:pt>
    <dgm:pt modelId="{D71BDDB5-8DF4-4A58-8891-0A97A93074FE}" type="pres">
      <dgm:prSet presAssocID="{6DFEEC3F-ACBE-4AB5-8483-D0CF9ECE02A1}" presName="composite" presStyleCnt="0"/>
      <dgm:spPr/>
    </dgm:pt>
    <dgm:pt modelId="{DE7D246B-5A6A-468D-B5A9-DD99B67951A5}" type="pres">
      <dgm:prSet presAssocID="{6DFEEC3F-ACBE-4AB5-8483-D0CF9ECE02A1}" presName="imgShp" presStyleLbl="fgImgPlace1" presStyleIdx="3" presStyleCnt="4" custScaleX="168102" custLinFactNeighborX="991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956D44F-220E-4558-AF22-F0F46328B7EE}" type="pres">
      <dgm:prSet presAssocID="{6DFEEC3F-ACBE-4AB5-8483-D0CF9ECE02A1}" presName="txShp" presStyleLbl="node1" presStyleIdx="3" presStyleCnt="4" custScaleX="113436" custLinFactNeighborX="18810" custLinFactNeighborY="-6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B0FC4-953E-4621-8BBA-79C30E445547}" type="presOf" srcId="{2B9B1518-DF7F-4FE8-A325-DC4B6B5FADD3}" destId="{306E7EEA-B561-415D-A3FB-558F0176091E}" srcOrd="0" destOrd="0" presId="urn:microsoft.com/office/officeart/2005/8/layout/vList3#1"/>
    <dgm:cxn modelId="{54D5025C-C476-44B5-891D-E6101713A4F2}" srcId="{2B9B1518-DF7F-4FE8-A325-DC4B6B5FADD3}" destId="{3AD32DC9-8A1E-4920-8315-D5F9D87E5CC8}" srcOrd="0" destOrd="0" parTransId="{C0612645-A158-4FA2-A651-0DD521325810}" sibTransId="{B9DE0F18-6FE2-4E89-8FE3-58F7F99C7CA7}"/>
    <dgm:cxn modelId="{E8FA1C9C-D7D7-4E19-B07B-5EA9241AA7C6}" srcId="{2B9B1518-DF7F-4FE8-A325-DC4B6B5FADD3}" destId="{1B36CEA4-612F-4319-B34D-2386C8FB0CDB}" srcOrd="2" destOrd="0" parTransId="{B6857C29-E6C1-49E4-BADF-6B57B4CADB63}" sibTransId="{4A86405E-6AD9-401F-8E8A-4275ED6E3D65}"/>
    <dgm:cxn modelId="{C4AA0EA3-768D-41F4-83A7-A696E73A08F4}" type="presOf" srcId="{6DFEEC3F-ACBE-4AB5-8483-D0CF9ECE02A1}" destId="{5956D44F-220E-4558-AF22-F0F46328B7EE}" srcOrd="0" destOrd="0" presId="urn:microsoft.com/office/officeart/2005/8/layout/vList3#1"/>
    <dgm:cxn modelId="{98DCF371-D13B-4511-BA7A-31EA3CA4C24F}" type="presOf" srcId="{CF0F9D8B-9791-467F-811D-6B4B1CA85F40}" destId="{A46EAAE0-A428-4E99-A226-9844B1EEF0FC}" srcOrd="0" destOrd="0" presId="urn:microsoft.com/office/officeart/2005/8/layout/vList3#1"/>
    <dgm:cxn modelId="{0B2CC196-E7F3-4E95-A3C0-1F2CDF5C6F72}" type="presOf" srcId="{3AD32DC9-8A1E-4920-8315-D5F9D87E5CC8}" destId="{DABE82BA-6B47-4E2E-8572-702F409EC56A}" srcOrd="0" destOrd="0" presId="urn:microsoft.com/office/officeart/2005/8/layout/vList3#1"/>
    <dgm:cxn modelId="{C5864FEA-74BD-431C-B4E3-574CEC893CF4}" type="presOf" srcId="{1B36CEA4-612F-4319-B34D-2386C8FB0CDB}" destId="{4F22E192-395A-45CB-834A-6518319D39A4}" srcOrd="0" destOrd="0" presId="urn:microsoft.com/office/officeart/2005/8/layout/vList3#1"/>
    <dgm:cxn modelId="{304367E8-9484-4455-94FE-D5073989E02D}" srcId="{2B9B1518-DF7F-4FE8-A325-DC4B6B5FADD3}" destId="{CF0F9D8B-9791-467F-811D-6B4B1CA85F40}" srcOrd="1" destOrd="0" parTransId="{79BB663E-13DE-44DE-845E-30619EB72FF0}" sibTransId="{3D889B3C-0D91-4261-8687-4CB8F28723B8}"/>
    <dgm:cxn modelId="{5C8E0D6A-595D-4324-B077-5A9BBE857B56}" srcId="{2B9B1518-DF7F-4FE8-A325-DC4B6B5FADD3}" destId="{6DFEEC3F-ACBE-4AB5-8483-D0CF9ECE02A1}" srcOrd="3" destOrd="0" parTransId="{B2C9C0D3-8835-4D39-986E-FCBFBB93862A}" sibTransId="{8D09D3D7-9282-4525-91AF-A1DA4177398B}"/>
    <dgm:cxn modelId="{1677828E-3072-4DD3-AA4D-A538D98E68BF}" type="presParOf" srcId="{306E7EEA-B561-415D-A3FB-558F0176091E}" destId="{B3A152FE-8398-43B3-9AB3-29D2C8C295EA}" srcOrd="0" destOrd="0" presId="urn:microsoft.com/office/officeart/2005/8/layout/vList3#1"/>
    <dgm:cxn modelId="{22E7C14B-2CA1-4358-941E-8A4C1B0A179A}" type="presParOf" srcId="{B3A152FE-8398-43B3-9AB3-29D2C8C295EA}" destId="{49B0D143-B85B-444D-A73A-92C85DD266AE}" srcOrd="0" destOrd="0" presId="urn:microsoft.com/office/officeart/2005/8/layout/vList3#1"/>
    <dgm:cxn modelId="{AA2FB2C2-8F31-45C2-A5E1-2F55FFDEF68C}" type="presParOf" srcId="{B3A152FE-8398-43B3-9AB3-29D2C8C295EA}" destId="{DABE82BA-6B47-4E2E-8572-702F409EC56A}" srcOrd="1" destOrd="0" presId="urn:microsoft.com/office/officeart/2005/8/layout/vList3#1"/>
    <dgm:cxn modelId="{9F6D59A5-2CCB-4830-9E71-43B8D765A197}" type="presParOf" srcId="{306E7EEA-B561-415D-A3FB-558F0176091E}" destId="{2322D035-9D56-4EC1-8246-E2997CDC87BC}" srcOrd="1" destOrd="0" presId="urn:microsoft.com/office/officeart/2005/8/layout/vList3#1"/>
    <dgm:cxn modelId="{F351B642-CFFF-4B12-8701-39E520A45484}" type="presParOf" srcId="{306E7EEA-B561-415D-A3FB-558F0176091E}" destId="{62CEDD20-A87D-4B3A-8E00-B460570D01BD}" srcOrd="2" destOrd="0" presId="urn:microsoft.com/office/officeart/2005/8/layout/vList3#1"/>
    <dgm:cxn modelId="{C8BF0D40-E5B4-4A75-8294-942A5F089547}" type="presParOf" srcId="{62CEDD20-A87D-4B3A-8E00-B460570D01BD}" destId="{40B9B2A7-BA30-479F-9692-ADF4839A04EF}" srcOrd="0" destOrd="0" presId="urn:microsoft.com/office/officeart/2005/8/layout/vList3#1"/>
    <dgm:cxn modelId="{1C4B4145-2969-4FA9-A39A-38EBD4423B5D}" type="presParOf" srcId="{62CEDD20-A87D-4B3A-8E00-B460570D01BD}" destId="{A46EAAE0-A428-4E99-A226-9844B1EEF0FC}" srcOrd="1" destOrd="0" presId="urn:microsoft.com/office/officeart/2005/8/layout/vList3#1"/>
    <dgm:cxn modelId="{7FCC761B-4030-49B4-BB0A-97DC36569D24}" type="presParOf" srcId="{306E7EEA-B561-415D-A3FB-558F0176091E}" destId="{CD512FF2-E708-469D-AC51-2922EDF07212}" srcOrd="3" destOrd="0" presId="urn:microsoft.com/office/officeart/2005/8/layout/vList3#1"/>
    <dgm:cxn modelId="{0641E4C5-5068-403E-B5D4-2E59C91F21A3}" type="presParOf" srcId="{306E7EEA-B561-415D-A3FB-558F0176091E}" destId="{B4F3CA97-ACB0-4410-8F8C-1200938CEF38}" srcOrd="4" destOrd="0" presId="urn:microsoft.com/office/officeart/2005/8/layout/vList3#1"/>
    <dgm:cxn modelId="{D76C4D44-E203-413E-90ED-6627F9D23A03}" type="presParOf" srcId="{B4F3CA97-ACB0-4410-8F8C-1200938CEF38}" destId="{D0CAF0D8-EE0B-4182-A208-28869B3753AD}" srcOrd="0" destOrd="0" presId="urn:microsoft.com/office/officeart/2005/8/layout/vList3#1"/>
    <dgm:cxn modelId="{067A7B44-EC8E-4354-849D-D0926C38214C}" type="presParOf" srcId="{B4F3CA97-ACB0-4410-8F8C-1200938CEF38}" destId="{4F22E192-395A-45CB-834A-6518319D39A4}" srcOrd="1" destOrd="0" presId="urn:microsoft.com/office/officeart/2005/8/layout/vList3#1"/>
    <dgm:cxn modelId="{49301E3B-A604-440A-945E-395055A64502}" type="presParOf" srcId="{306E7EEA-B561-415D-A3FB-558F0176091E}" destId="{7FB3ED5D-C921-459D-8C40-DECDAAB2AC11}" srcOrd="5" destOrd="0" presId="urn:microsoft.com/office/officeart/2005/8/layout/vList3#1"/>
    <dgm:cxn modelId="{78F44EF5-9D02-44DE-BB47-9B7B9A45BA81}" type="presParOf" srcId="{306E7EEA-B561-415D-A3FB-558F0176091E}" destId="{D71BDDB5-8DF4-4A58-8891-0A97A93074FE}" srcOrd="6" destOrd="0" presId="urn:microsoft.com/office/officeart/2005/8/layout/vList3#1"/>
    <dgm:cxn modelId="{6DB040CE-0E35-447A-A631-9665BB442198}" type="presParOf" srcId="{D71BDDB5-8DF4-4A58-8891-0A97A93074FE}" destId="{DE7D246B-5A6A-468D-B5A9-DD99B67951A5}" srcOrd="0" destOrd="0" presId="urn:microsoft.com/office/officeart/2005/8/layout/vList3#1"/>
    <dgm:cxn modelId="{E1160C6B-92BD-446B-904E-F5A677B8C52A}" type="presParOf" srcId="{D71BDDB5-8DF4-4A58-8891-0A97A93074FE}" destId="{5956D44F-220E-4558-AF22-F0F46328B7E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F2AB4-081D-4A75-A1B5-2A4236CFEBBB}" type="doc">
      <dgm:prSet loTypeId="urn:microsoft.com/office/officeart/2005/8/layout/lProcess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B4F1FF-CB94-4E33-8E69-FB01177EE1D7}">
      <dgm:prSet phldrT="[Text]"/>
      <dgm:spPr/>
      <dgm:t>
        <a:bodyPr/>
        <a:lstStyle/>
        <a:p>
          <a:endParaRPr lang="en-US" b="1" dirty="0">
            <a:solidFill>
              <a:srgbClr val="BB133E"/>
            </a:solidFill>
          </a:endParaRPr>
        </a:p>
      </dgm:t>
    </dgm:pt>
    <dgm:pt modelId="{DA146D5E-7DFD-4CCF-94EC-C7A2A265B8AA}" type="parTrans" cxnId="{9A4CF840-DC8E-491F-A20F-7B1236DC2C06}">
      <dgm:prSet/>
      <dgm:spPr/>
      <dgm:t>
        <a:bodyPr/>
        <a:lstStyle/>
        <a:p>
          <a:endParaRPr lang="en-US"/>
        </a:p>
      </dgm:t>
    </dgm:pt>
    <dgm:pt modelId="{3FE5478D-B735-497D-B2EF-60D1B55BA52D}" type="sibTrans" cxnId="{9A4CF840-DC8E-491F-A20F-7B1236DC2C06}">
      <dgm:prSet/>
      <dgm:spPr/>
      <dgm:t>
        <a:bodyPr/>
        <a:lstStyle/>
        <a:p>
          <a:endParaRPr lang="en-US"/>
        </a:p>
      </dgm:t>
    </dgm:pt>
    <dgm:pt modelId="{767FA3B7-1FC4-45CB-858E-0B8A34BD1249}">
      <dgm:prSet phldrT="[Text]"/>
      <dgm:spPr/>
      <dgm:t>
        <a:bodyPr/>
        <a:lstStyle/>
        <a:p>
          <a:endParaRPr lang="en-US" b="1" dirty="0">
            <a:solidFill>
              <a:srgbClr val="0000FF"/>
            </a:solidFill>
          </a:endParaRPr>
        </a:p>
      </dgm:t>
    </dgm:pt>
    <dgm:pt modelId="{54A5E9BA-84E4-46D8-BBF4-647797FBA821}" type="parTrans" cxnId="{E6B20216-1818-47CB-9AF5-5D0CFD23FE1F}">
      <dgm:prSet/>
      <dgm:spPr/>
      <dgm:t>
        <a:bodyPr/>
        <a:lstStyle/>
        <a:p>
          <a:endParaRPr lang="en-US"/>
        </a:p>
      </dgm:t>
    </dgm:pt>
    <dgm:pt modelId="{5441C5A8-FCF7-44B7-B093-012DA23B2B28}" type="sibTrans" cxnId="{E6B20216-1818-47CB-9AF5-5D0CFD23FE1F}">
      <dgm:prSet/>
      <dgm:spPr/>
      <dgm:t>
        <a:bodyPr/>
        <a:lstStyle/>
        <a:p>
          <a:endParaRPr lang="en-US"/>
        </a:p>
      </dgm:t>
    </dgm:pt>
    <dgm:pt modelId="{90FF497E-EE60-4E45-A39A-0AE4A956EED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MRA Signatory 2015</a:t>
          </a:r>
          <a:endParaRPr lang="en-US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F4AB31-F759-4083-A802-E9B53D8D811C}" type="parTrans" cxnId="{3445B0AD-C96C-4DBD-8CB6-1B4B845C2C5B}">
      <dgm:prSet/>
      <dgm:spPr/>
      <dgm:t>
        <a:bodyPr/>
        <a:lstStyle/>
        <a:p>
          <a:endParaRPr lang="en-US"/>
        </a:p>
      </dgm:t>
    </dgm:pt>
    <dgm:pt modelId="{796F1AB0-810D-43A7-8278-34C37517CA7C}" type="sibTrans" cxnId="{3445B0AD-C96C-4DBD-8CB6-1B4B845C2C5B}">
      <dgm:prSet/>
      <dgm:spPr/>
      <dgm:t>
        <a:bodyPr/>
        <a:lstStyle/>
        <a:p>
          <a:endParaRPr lang="en-US"/>
        </a:p>
      </dgm:t>
    </dgm:pt>
    <dgm:pt modelId="{4FA30387-CF7C-4F88-8742-FE405042829C}">
      <dgm:prSet phldrT="[Text]"/>
      <dgm:spPr/>
      <dgm:t>
        <a:bodyPr/>
        <a:lstStyle/>
        <a:p>
          <a:endParaRPr lang="en-US" b="1" dirty="0"/>
        </a:p>
      </dgm:t>
    </dgm:pt>
    <dgm:pt modelId="{4591B2CB-7CDA-495C-923D-C412C0CDB5E2}" type="parTrans" cxnId="{638B39BA-1EE0-4A86-8CA5-40278CB436BF}">
      <dgm:prSet/>
      <dgm:spPr/>
      <dgm:t>
        <a:bodyPr/>
        <a:lstStyle/>
        <a:p>
          <a:endParaRPr lang="en-US"/>
        </a:p>
      </dgm:t>
    </dgm:pt>
    <dgm:pt modelId="{385DCCDF-BFB5-44A6-AEE4-4183E7B1A39C}" type="sibTrans" cxnId="{638B39BA-1EE0-4A86-8CA5-40278CB436BF}">
      <dgm:prSet/>
      <dgm:spPr/>
      <dgm:t>
        <a:bodyPr/>
        <a:lstStyle/>
        <a:p>
          <a:endParaRPr lang="en-US"/>
        </a:p>
      </dgm:t>
    </dgm:pt>
    <dgm:pt modelId="{04B753F5-5591-41F0-999A-3909576F7B2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rPr>
            <a:t>Associate Member 2011</a:t>
          </a:r>
          <a:endParaRPr lang="en-US" dirty="0">
            <a:solidFill>
              <a:srgbClr val="FF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3B97F8-E217-478F-BC26-5BED724C1307}" type="parTrans" cxnId="{14590A71-CF80-49B0-95FE-7BAA9B2E4F0B}">
      <dgm:prSet/>
      <dgm:spPr/>
      <dgm:t>
        <a:bodyPr/>
        <a:lstStyle/>
        <a:p>
          <a:endParaRPr lang="en-US"/>
        </a:p>
      </dgm:t>
    </dgm:pt>
    <dgm:pt modelId="{2E0B3D55-C04B-48F5-BA69-66C4686FA0A6}" type="sibTrans" cxnId="{14590A71-CF80-49B0-95FE-7BAA9B2E4F0B}">
      <dgm:prSet/>
      <dgm:spPr/>
      <dgm:t>
        <a:bodyPr/>
        <a:lstStyle/>
        <a:p>
          <a:endParaRPr lang="en-US"/>
        </a:p>
      </dgm:t>
    </dgm:pt>
    <dgm:pt modelId="{1905F14D-ED62-4A28-A4C5-D36C8153F931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MRA Signatory 2015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1DE98C3-A8EF-4EC5-86E5-184287B1F3FC}" type="parTrans" cxnId="{7D0978BE-D83C-4231-A294-52A84423FD09}">
      <dgm:prSet/>
      <dgm:spPr/>
      <dgm:t>
        <a:bodyPr/>
        <a:lstStyle/>
        <a:p>
          <a:endParaRPr lang="en-US"/>
        </a:p>
      </dgm:t>
    </dgm:pt>
    <dgm:pt modelId="{6B6FE260-DFF3-43D8-850A-02045E4E2934}" type="sibTrans" cxnId="{7D0978BE-D83C-4231-A294-52A84423FD09}">
      <dgm:prSet/>
      <dgm:spPr/>
      <dgm:t>
        <a:bodyPr/>
        <a:lstStyle/>
        <a:p>
          <a:endParaRPr lang="en-US"/>
        </a:p>
      </dgm:t>
    </dgm:pt>
    <dgm:pt modelId="{064E8E5A-B57A-4862-865F-E47461F1C2E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Full Member 2014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1F88333-55C2-47DF-A5F3-F824181F2BF9}" type="parTrans" cxnId="{78323B6E-430C-4C01-A819-EE0081E34167}">
      <dgm:prSet/>
      <dgm:spPr/>
      <dgm:t>
        <a:bodyPr/>
        <a:lstStyle/>
        <a:p>
          <a:endParaRPr lang="en-US"/>
        </a:p>
      </dgm:t>
    </dgm:pt>
    <dgm:pt modelId="{D04AD642-A7B0-4FA4-8904-7E8950832A1A}" type="sibTrans" cxnId="{78323B6E-430C-4C01-A819-EE0081E34167}">
      <dgm:prSet/>
      <dgm:spPr/>
      <dgm:t>
        <a:bodyPr/>
        <a:lstStyle/>
        <a:p>
          <a:endParaRPr lang="en-US"/>
        </a:p>
      </dgm:t>
    </dgm:pt>
    <dgm:pt modelId="{DE81C573-E48B-4D1A-969E-CEF35A206018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Associate Member 2007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ED65BFD-FF91-4686-ADFA-C39407C9CA16}" type="parTrans" cxnId="{4EE92F71-5D54-449C-AC18-B87A6168EBBB}">
      <dgm:prSet/>
      <dgm:spPr/>
      <dgm:t>
        <a:bodyPr/>
        <a:lstStyle/>
        <a:p>
          <a:endParaRPr lang="en-US"/>
        </a:p>
      </dgm:t>
    </dgm:pt>
    <dgm:pt modelId="{CE6980B2-B754-4C4A-BAAE-A8B0B03439D6}" type="sibTrans" cxnId="{4EE92F71-5D54-449C-AC18-B87A6168EBBB}">
      <dgm:prSet/>
      <dgm:spPr/>
      <dgm:t>
        <a:bodyPr/>
        <a:lstStyle/>
        <a:p>
          <a:endParaRPr lang="en-US"/>
        </a:p>
      </dgm:t>
    </dgm:pt>
    <dgm:pt modelId="{9FCCCEFA-03D2-4137-9726-BFE3B3AD7378}">
      <dgm:prSet phldrT="[Text]" custT="1"/>
      <dgm:spPr/>
      <dgm:t>
        <a:bodyPr/>
        <a:lstStyle/>
        <a:p>
          <a:endParaRPr lang="en-US" sz="2800" b="1" dirty="0">
            <a:solidFill>
              <a:schemeClr val="bg1"/>
            </a:solidFill>
          </a:endParaRPr>
        </a:p>
      </dgm:t>
    </dgm:pt>
    <dgm:pt modelId="{DAE934CF-8DDC-4A7C-A771-9C225D13224E}" type="parTrans" cxnId="{F2B70274-2FE1-410D-8632-C5EC380F188C}">
      <dgm:prSet/>
      <dgm:spPr/>
      <dgm:t>
        <a:bodyPr/>
        <a:lstStyle/>
        <a:p>
          <a:endParaRPr lang="en-US"/>
        </a:p>
      </dgm:t>
    </dgm:pt>
    <dgm:pt modelId="{88E27BCA-7B36-429C-B380-28D47B4203E2}" type="sibTrans" cxnId="{F2B70274-2FE1-410D-8632-C5EC380F188C}">
      <dgm:prSet/>
      <dgm:spPr/>
      <dgm:t>
        <a:bodyPr/>
        <a:lstStyle/>
        <a:p>
          <a:endParaRPr lang="en-US"/>
        </a:p>
      </dgm:t>
    </dgm:pt>
    <dgm:pt modelId="{C8C58D6A-731F-474D-AA75-4D159A915D8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Membership in process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1FBF888-E755-4199-A319-F9A6EC18409B}" type="parTrans" cxnId="{C6AA48EB-DB1A-4A43-B2E5-BA4B971E5F99}">
      <dgm:prSet/>
      <dgm:spPr/>
      <dgm:t>
        <a:bodyPr/>
        <a:lstStyle/>
        <a:p>
          <a:endParaRPr lang="en-US"/>
        </a:p>
      </dgm:t>
    </dgm:pt>
    <dgm:pt modelId="{D820D3B9-5CDD-46D4-A0A7-683AC5F50DED}" type="sibTrans" cxnId="{C6AA48EB-DB1A-4A43-B2E5-BA4B971E5F99}">
      <dgm:prSet/>
      <dgm:spPr/>
      <dgm:t>
        <a:bodyPr/>
        <a:lstStyle/>
        <a:p>
          <a:endParaRPr lang="en-US"/>
        </a:p>
      </dgm:t>
    </dgm:pt>
    <dgm:pt modelId="{5AE5D879-367F-41B6-A312-C5243EF67273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Full Member 201</a:t>
          </a:r>
          <a:r>
            <a:rPr lang="bn-BD" dirty="0" smtClean="0">
              <a:latin typeface="Times New Roman" pitchFamily="18" charset="0"/>
            </a:rPr>
            <a:t>5</a:t>
          </a:r>
          <a:endParaRPr lang="en-US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31E6CE-49FF-4950-B3B5-AC1C684A3C17}" type="parTrans" cxnId="{A5BB90C6-07BA-4443-94A3-BC0BE742CCC7}">
      <dgm:prSet/>
      <dgm:spPr/>
      <dgm:t>
        <a:bodyPr/>
        <a:lstStyle/>
        <a:p>
          <a:endParaRPr lang="en-US"/>
        </a:p>
      </dgm:t>
    </dgm:pt>
    <dgm:pt modelId="{1AABBD27-0503-4C85-98DD-EE79FDC7ECC4}" type="sibTrans" cxnId="{A5BB90C6-07BA-4443-94A3-BC0BE742CCC7}">
      <dgm:prSet/>
      <dgm:spPr/>
      <dgm:t>
        <a:bodyPr/>
        <a:lstStyle/>
        <a:p>
          <a:endParaRPr lang="en-US"/>
        </a:p>
      </dgm:t>
    </dgm:pt>
    <dgm:pt modelId="{EB3B8C76-5F53-4902-9CA9-D777DAEB7DAF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Affiliate Member 2010</a:t>
          </a:r>
          <a:endParaRPr lang="en-US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0A06A8-1261-4D1E-930A-B5CFA991808D}" type="parTrans" cxnId="{07123AB1-3422-4AD7-AAD0-046A1ECD0CC7}">
      <dgm:prSet/>
      <dgm:spPr/>
      <dgm:t>
        <a:bodyPr/>
        <a:lstStyle/>
        <a:p>
          <a:endParaRPr lang="en-US"/>
        </a:p>
      </dgm:t>
    </dgm:pt>
    <dgm:pt modelId="{AC587A24-921C-4DCB-B7CC-EBBF8E521081}" type="sibTrans" cxnId="{07123AB1-3422-4AD7-AAD0-046A1ECD0CC7}">
      <dgm:prSet/>
      <dgm:spPr/>
      <dgm:t>
        <a:bodyPr/>
        <a:lstStyle/>
        <a:p>
          <a:endParaRPr lang="en-US"/>
        </a:p>
      </dgm:t>
    </dgm:pt>
    <dgm:pt modelId="{CE0D1CA1-D5E8-4F37-A737-D4074E81AD14}" type="pres">
      <dgm:prSet presAssocID="{C7BF2AB4-081D-4A75-A1B5-2A4236CFEBB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7BF6F-2C3E-4593-A98F-C5622EB1456C}" type="pres">
      <dgm:prSet presAssocID="{82B4F1FF-CB94-4E33-8E69-FB01177EE1D7}" presName="compNode" presStyleCnt="0"/>
      <dgm:spPr/>
    </dgm:pt>
    <dgm:pt modelId="{E8AA76F8-7B90-4E5C-A351-CE95C9814AE2}" type="pres">
      <dgm:prSet presAssocID="{82B4F1FF-CB94-4E33-8E69-FB01177EE1D7}" presName="aNode" presStyleLbl="bgShp" presStyleIdx="0" presStyleCnt="4" custLinFactNeighborY="625"/>
      <dgm:spPr/>
      <dgm:t>
        <a:bodyPr/>
        <a:lstStyle/>
        <a:p>
          <a:endParaRPr lang="en-US"/>
        </a:p>
      </dgm:t>
    </dgm:pt>
    <dgm:pt modelId="{9C74A341-9272-4C6F-A5DF-94518FE58388}" type="pres">
      <dgm:prSet presAssocID="{82B4F1FF-CB94-4E33-8E69-FB01177EE1D7}" presName="textNode" presStyleLbl="bgShp" presStyleIdx="0" presStyleCnt="4"/>
      <dgm:spPr/>
      <dgm:t>
        <a:bodyPr/>
        <a:lstStyle/>
        <a:p>
          <a:endParaRPr lang="en-US"/>
        </a:p>
      </dgm:t>
    </dgm:pt>
    <dgm:pt modelId="{3DB594A0-1CAB-44EB-ACC3-962D5DD34525}" type="pres">
      <dgm:prSet presAssocID="{82B4F1FF-CB94-4E33-8E69-FB01177EE1D7}" presName="compChildNode" presStyleCnt="0"/>
      <dgm:spPr/>
    </dgm:pt>
    <dgm:pt modelId="{BB88FB46-384B-4B60-AEA9-2DFEB770018C}" type="pres">
      <dgm:prSet presAssocID="{82B4F1FF-CB94-4E33-8E69-FB01177EE1D7}" presName="theInnerList" presStyleCnt="0"/>
      <dgm:spPr/>
    </dgm:pt>
    <dgm:pt modelId="{1081F3D6-089D-4104-86AA-179E9753DE00}" type="pres">
      <dgm:prSet presAssocID="{1905F14D-ED62-4A28-A4C5-D36C8153F931}" presName="childNode" presStyleLbl="node1" presStyleIdx="0" presStyleCnt="8" custScaleX="97731" custScaleY="73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286D9-B519-4DBD-9E5C-58015AE6EBB4}" type="pres">
      <dgm:prSet presAssocID="{1905F14D-ED62-4A28-A4C5-D36C8153F931}" presName="aSpace2" presStyleCnt="0"/>
      <dgm:spPr/>
    </dgm:pt>
    <dgm:pt modelId="{60F5C8D0-32F0-455C-BFFA-15B82115C4DE}" type="pres">
      <dgm:prSet presAssocID="{064E8E5A-B57A-4862-865F-E47461F1C2EC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A7081-14C3-4653-98E9-89876156E5B6}" type="pres">
      <dgm:prSet presAssocID="{064E8E5A-B57A-4862-865F-E47461F1C2EC}" presName="aSpace2" presStyleCnt="0"/>
      <dgm:spPr/>
    </dgm:pt>
    <dgm:pt modelId="{1D966345-70F4-46B8-9B5E-0DFE40BD7071}" type="pres">
      <dgm:prSet presAssocID="{DE81C573-E48B-4D1A-969E-CEF35A206018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572B3-4DF5-4130-8E6D-D7C4B0F39267}" type="pres">
      <dgm:prSet presAssocID="{82B4F1FF-CB94-4E33-8E69-FB01177EE1D7}" presName="aSpace" presStyleCnt="0"/>
      <dgm:spPr/>
    </dgm:pt>
    <dgm:pt modelId="{D8421FB0-7952-4E20-9741-A82CE84DC9EB}" type="pres">
      <dgm:prSet presAssocID="{767FA3B7-1FC4-45CB-858E-0B8A34BD1249}" presName="compNode" presStyleCnt="0"/>
      <dgm:spPr/>
    </dgm:pt>
    <dgm:pt modelId="{D39CFA0C-4908-466F-913D-DFA3867E84D5}" type="pres">
      <dgm:prSet presAssocID="{767FA3B7-1FC4-45CB-858E-0B8A34BD1249}" presName="aNode" presStyleLbl="bgShp" presStyleIdx="1" presStyleCnt="4"/>
      <dgm:spPr/>
      <dgm:t>
        <a:bodyPr/>
        <a:lstStyle/>
        <a:p>
          <a:endParaRPr lang="en-US"/>
        </a:p>
      </dgm:t>
    </dgm:pt>
    <dgm:pt modelId="{EB4A4678-40AF-49F4-90FC-8A27FDBA7E2A}" type="pres">
      <dgm:prSet presAssocID="{767FA3B7-1FC4-45CB-858E-0B8A34BD1249}" presName="textNode" presStyleLbl="bgShp" presStyleIdx="1" presStyleCnt="4"/>
      <dgm:spPr/>
      <dgm:t>
        <a:bodyPr/>
        <a:lstStyle/>
        <a:p>
          <a:endParaRPr lang="en-US"/>
        </a:p>
      </dgm:t>
    </dgm:pt>
    <dgm:pt modelId="{46B05FEA-0078-47CD-981E-DB949BB493AD}" type="pres">
      <dgm:prSet presAssocID="{767FA3B7-1FC4-45CB-858E-0B8A34BD1249}" presName="compChildNode" presStyleCnt="0"/>
      <dgm:spPr/>
    </dgm:pt>
    <dgm:pt modelId="{BD6BAE79-5336-48CF-9C50-7A6D86792F52}" type="pres">
      <dgm:prSet presAssocID="{767FA3B7-1FC4-45CB-858E-0B8A34BD1249}" presName="theInnerList" presStyleCnt="0"/>
      <dgm:spPr/>
    </dgm:pt>
    <dgm:pt modelId="{EAACF2F5-11E2-4114-BA12-316D8C2AC9F8}" type="pres">
      <dgm:prSet presAssocID="{90FF497E-EE60-4E45-A39A-0AE4A956EEDC}" presName="childNode" presStyleLbl="node1" presStyleIdx="3" presStyleCnt="8" custScaleX="106058" custScaleY="72881" custLinFactNeighborX="1452" custLinFactNeighborY="-44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D2067-B0AE-47CD-B19E-CAFD88099A25}" type="pres">
      <dgm:prSet presAssocID="{90FF497E-EE60-4E45-A39A-0AE4A956EEDC}" presName="aSpace2" presStyleCnt="0"/>
      <dgm:spPr/>
    </dgm:pt>
    <dgm:pt modelId="{C682BBAE-6FF0-4A30-9DD9-9A4614FB4928}" type="pres">
      <dgm:prSet presAssocID="{5AE5D879-367F-41B6-A312-C5243EF67273}" presName="childNode" presStyleLbl="node1" presStyleIdx="4" presStyleCnt="8" custScaleX="107233" custScaleY="74602" custLinFactNeighborX="-3395" custLinFactNeighborY="13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F8960-3C35-4BAE-A659-E1E820D20C11}" type="pres">
      <dgm:prSet presAssocID="{5AE5D879-367F-41B6-A312-C5243EF67273}" presName="aSpace2" presStyleCnt="0"/>
      <dgm:spPr/>
    </dgm:pt>
    <dgm:pt modelId="{3166D444-1176-4B13-8A68-36FC15A47824}" type="pres">
      <dgm:prSet presAssocID="{EB3B8C76-5F53-4902-9CA9-D777DAEB7DAF}" presName="childNode" presStyleLbl="node1" presStyleIdx="5" presStyleCnt="8" custScaleX="116928" custScaleY="66938" custLinFactNeighborX="-3395" custLinFactNeighborY="13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678AD-0CB2-4F2F-9601-61798B4C2B84}" type="pres">
      <dgm:prSet presAssocID="{767FA3B7-1FC4-45CB-858E-0B8A34BD1249}" presName="aSpace" presStyleCnt="0"/>
      <dgm:spPr/>
    </dgm:pt>
    <dgm:pt modelId="{DAD59103-F26B-4EBD-912D-1BAEC9FCE1DA}" type="pres">
      <dgm:prSet presAssocID="{4FA30387-CF7C-4F88-8742-FE405042829C}" presName="compNode" presStyleCnt="0"/>
      <dgm:spPr/>
    </dgm:pt>
    <dgm:pt modelId="{656E4638-D25A-40A2-B43C-511F603288B3}" type="pres">
      <dgm:prSet presAssocID="{4FA30387-CF7C-4F88-8742-FE405042829C}" presName="aNode" presStyleLbl="bgShp" presStyleIdx="2" presStyleCnt="4"/>
      <dgm:spPr/>
      <dgm:t>
        <a:bodyPr/>
        <a:lstStyle/>
        <a:p>
          <a:endParaRPr lang="en-US"/>
        </a:p>
      </dgm:t>
    </dgm:pt>
    <dgm:pt modelId="{71A1EB30-2777-4E65-97F2-F9810D7AA564}" type="pres">
      <dgm:prSet presAssocID="{4FA30387-CF7C-4F88-8742-FE405042829C}" presName="textNode" presStyleLbl="bgShp" presStyleIdx="2" presStyleCnt="4"/>
      <dgm:spPr/>
      <dgm:t>
        <a:bodyPr/>
        <a:lstStyle/>
        <a:p>
          <a:endParaRPr lang="en-US"/>
        </a:p>
      </dgm:t>
    </dgm:pt>
    <dgm:pt modelId="{29831891-B31F-4E6B-902C-E4EB1C23E55F}" type="pres">
      <dgm:prSet presAssocID="{4FA30387-CF7C-4F88-8742-FE405042829C}" presName="compChildNode" presStyleCnt="0"/>
      <dgm:spPr/>
    </dgm:pt>
    <dgm:pt modelId="{BC70BE27-A66D-442B-B500-5C3945F7F8AD}" type="pres">
      <dgm:prSet presAssocID="{4FA30387-CF7C-4F88-8742-FE405042829C}" presName="theInnerList" presStyleCnt="0"/>
      <dgm:spPr/>
    </dgm:pt>
    <dgm:pt modelId="{AF1088F1-2218-4DF6-802C-112EB9277704}" type="pres">
      <dgm:prSet presAssocID="{04B753F5-5591-41F0-999A-3909576F7B2D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E123A-1922-41BF-9F53-52B3D3E0816B}" type="pres">
      <dgm:prSet presAssocID="{4FA30387-CF7C-4F88-8742-FE405042829C}" presName="aSpace" presStyleCnt="0"/>
      <dgm:spPr/>
    </dgm:pt>
    <dgm:pt modelId="{40078C13-0246-4BD1-B075-D24309C40104}" type="pres">
      <dgm:prSet presAssocID="{9FCCCEFA-03D2-4137-9726-BFE3B3AD7378}" presName="compNode" presStyleCnt="0"/>
      <dgm:spPr/>
    </dgm:pt>
    <dgm:pt modelId="{08168EDA-EFFB-48DD-8F35-718ECEF1F7C9}" type="pres">
      <dgm:prSet presAssocID="{9FCCCEFA-03D2-4137-9726-BFE3B3AD7378}" presName="aNode" presStyleLbl="bgShp" presStyleIdx="3" presStyleCnt="4"/>
      <dgm:spPr/>
      <dgm:t>
        <a:bodyPr/>
        <a:lstStyle/>
        <a:p>
          <a:endParaRPr lang="en-US"/>
        </a:p>
      </dgm:t>
    </dgm:pt>
    <dgm:pt modelId="{14DEECDE-39C8-41BF-8344-AEA32F242A44}" type="pres">
      <dgm:prSet presAssocID="{9FCCCEFA-03D2-4137-9726-BFE3B3AD7378}" presName="textNode" presStyleLbl="bgShp" presStyleIdx="3" presStyleCnt="4"/>
      <dgm:spPr/>
      <dgm:t>
        <a:bodyPr/>
        <a:lstStyle/>
        <a:p>
          <a:endParaRPr lang="en-US"/>
        </a:p>
      </dgm:t>
    </dgm:pt>
    <dgm:pt modelId="{990CD1CA-0662-4C66-A600-CF04EAF76917}" type="pres">
      <dgm:prSet presAssocID="{9FCCCEFA-03D2-4137-9726-BFE3B3AD7378}" presName="compChildNode" presStyleCnt="0"/>
      <dgm:spPr/>
    </dgm:pt>
    <dgm:pt modelId="{093DAC1C-30CA-4766-AA96-A8A3738507BB}" type="pres">
      <dgm:prSet presAssocID="{9FCCCEFA-03D2-4137-9726-BFE3B3AD7378}" presName="theInnerList" presStyleCnt="0"/>
      <dgm:spPr/>
    </dgm:pt>
    <dgm:pt modelId="{A9D6A1E6-45EC-4AEB-BAEE-040E7B70E2F6}" type="pres">
      <dgm:prSet presAssocID="{C8C58D6A-731F-474D-AA75-4D159A915D87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C129AB-FAC5-4CC5-8D30-0804D1B00E7F}" type="presOf" srcId="{82B4F1FF-CB94-4E33-8E69-FB01177EE1D7}" destId="{9C74A341-9272-4C6F-A5DF-94518FE58388}" srcOrd="1" destOrd="0" presId="urn:microsoft.com/office/officeart/2005/8/layout/lProcess2"/>
    <dgm:cxn modelId="{4A393B1F-868B-48CA-B000-76B51ECF18C5}" type="presOf" srcId="{767FA3B7-1FC4-45CB-858E-0B8A34BD1249}" destId="{D39CFA0C-4908-466F-913D-DFA3867E84D5}" srcOrd="0" destOrd="0" presId="urn:microsoft.com/office/officeart/2005/8/layout/lProcess2"/>
    <dgm:cxn modelId="{44DA95D9-A3FA-4A0D-9A9F-91FE85D51932}" type="presOf" srcId="{9FCCCEFA-03D2-4137-9726-BFE3B3AD7378}" destId="{08168EDA-EFFB-48DD-8F35-718ECEF1F7C9}" srcOrd="0" destOrd="0" presId="urn:microsoft.com/office/officeart/2005/8/layout/lProcess2"/>
    <dgm:cxn modelId="{EEE024AA-1554-4DF8-B142-23F0CAD61178}" type="presOf" srcId="{5AE5D879-367F-41B6-A312-C5243EF67273}" destId="{C682BBAE-6FF0-4A30-9DD9-9A4614FB4928}" srcOrd="0" destOrd="0" presId="urn:microsoft.com/office/officeart/2005/8/layout/lProcess2"/>
    <dgm:cxn modelId="{07123AB1-3422-4AD7-AAD0-046A1ECD0CC7}" srcId="{767FA3B7-1FC4-45CB-858E-0B8A34BD1249}" destId="{EB3B8C76-5F53-4902-9CA9-D777DAEB7DAF}" srcOrd="2" destOrd="0" parTransId="{A10A06A8-1261-4D1E-930A-B5CFA991808D}" sibTransId="{AC587A24-921C-4DCB-B7CC-EBBF8E521081}"/>
    <dgm:cxn modelId="{9A4CF840-DC8E-491F-A20F-7B1236DC2C06}" srcId="{C7BF2AB4-081D-4A75-A1B5-2A4236CFEBBB}" destId="{82B4F1FF-CB94-4E33-8E69-FB01177EE1D7}" srcOrd="0" destOrd="0" parTransId="{DA146D5E-7DFD-4CCF-94EC-C7A2A265B8AA}" sibTransId="{3FE5478D-B735-497D-B2EF-60D1B55BA52D}"/>
    <dgm:cxn modelId="{6CF3FE41-5B3A-4D4E-8FA5-398FE2CE70AF}" type="presOf" srcId="{767FA3B7-1FC4-45CB-858E-0B8A34BD1249}" destId="{EB4A4678-40AF-49F4-90FC-8A27FDBA7E2A}" srcOrd="1" destOrd="0" presId="urn:microsoft.com/office/officeart/2005/8/layout/lProcess2"/>
    <dgm:cxn modelId="{F2B70274-2FE1-410D-8632-C5EC380F188C}" srcId="{C7BF2AB4-081D-4A75-A1B5-2A4236CFEBBB}" destId="{9FCCCEFA-03D2-4137-9726-BFE3B3AD7378}" srcOrd="3" destOrd="0" parTransId="{DAE934CF-8DDC-4A7C-A771-9C225D13224E}" sibTransId="{88E27BCA-7B36-429C-B380-28D47B4203E2}"/>
    <dgm:cxn modelId="{91D247D9-7CFD-4406-9220-DD0B3E9A9B15}" type="presOf" srcId="{C7BF2AB4-081D-4A75-A1B5-2A4236CFEBBB}" destId="{CE0D1CA1-D5E8-4F37-A737-D4074E81AD14}" srcOrd="0" destOrd="0" presId="urn:microsoft.com/office/officeart/2005/8/layout/lProcess2"/>
    <dgm:cxn modelId="{02A04A0C-F0D7-480E-9350-B228FF9D239E}" type="presOf" srcId="{1905F14D-ED62-4A28-A4C5-D36C8153F931}" destId="{1081F3D6-089D-4104-86AA-179E9753DE00}" srcOrd="0" destOrd="0" presId="urn:microsoft.com/office/officeart/2005/8/layout/lProcess2"/>
    <dgm:cxn modelId="{78323B6E-430C-4C01-A819-EE0081E34167}" srcId="{82B4F1FF-CB94-4E33-8E69-FB01177EE1D7}" destId="{064E8E5A-B57A-4862-865F-E47461F1C2EC}" srcOrd="1" destOrd="0" parTransId="{31F88333-55C2-47DF-A5F3-F824181F2BF9}" sibTransId="{D04AD642-A7B0-4FA4-8904-7E8950832A1A}"/>
    <dgm:cxn modelId="{3445B0AD-C96C-4DBD-8CB6-1B4B845C2C5B}" srcId="{767FA3B7-1FC4-45CB-858E-0B8A34BD1249}" destId="{90FF497E-EE60-4E45-A39A-0AE4A956EEDC}" srcOrd="0" destOrd="0" parTransId="{0BF4AB31-F759-4083-A802-E9B53D8D811C}" sibTransId="{796F1AB0-810D-43A7-8278-34C37517CA7C}"/>
    <dgm:cxn modelId="{189F9BE7-7B81-45A2-BE07-E70562C8E25D}" type="presOf" srcId="{DE81C573-E48B-4D1A-969E-CEF35A206018}" destId="{1D966345-70F4-46B8-9B5E-0DFE40BD7071}" srcOrd="0" destOrd="0" presId="urn:microsoft.com/office/officeart/2005/8/layout/lProcess2"/>
    <dgm:cxn modelId="{B65FB3F0-A3CA-4E32-A58E-16143A5B1612}" type="presOf" srcId="{4FA30387-CF7C-4F88-8742-FE405042829C}" destId="{71A1EB30-2777-4E65-97F2-F9810D7AA564}" srcOrd="1" destOrd="0" presId="urn:microsoft.com/office/officeart/2005/8/layout/lProcess2"/>
    <dgm:cxn modelId="{61C0272B-BCF3-43D8-81C2-8EC20D1A24A1}" type="presOf" srcId="{04B753F5-5591-41F0-999A-3909576F7B2D}" destId="{AF1088F1-2218-4DF6-802C-112EB9277704}" srcOrd="0" destOrd="0" presId="urn:microsoft.com/office/officeart/2005/8/layout/lProcess2"/>
    <dgm:cxn modelId="{4EE92F71-5D54-449C-AC18-B87A6168EBBB}" srcId="{82B4F1FF-CB94-4E33-8E69-FB01177EE1D7}" destId="{DE81C573-E48B-4D1A-969E-CEF35A206018}" srcOrd="2" destOrd="0" parTransId="{6ED65BFD-FF91-4686-ADFA-C39407C9CA16}" sibTransId="{CE6980B2-B754-4C4A-BAAE-A8B0B03439D6}"/>
    <dgm:cxn modelId="{61A709CD-B8BD-45F2-996B-56C1D2B63AF6}" type="presOf" srcId="{82B4F1FF-CB94-4E33-8E69-FB01177EE1D7}" destId="{E8AA76F8-7B90-4E5C-A351-CE95C9814AE2}" srcOrd="0" destOrd="0" presId="urn:microsoft.com/office/officeart/2005/8/layout/lProcess2"/>
    <dgm:cxn modelId="{C3D65DD6-470B-451F-914B-2B363A089799}" type="presOf" srcId="{EB3B8C76-5F53-4902-9CA9-D777DAEB7DAF}" destId="{3166D444-1176-4B13-8A68-36FC15A47824}" srcOrd="0" destOrd="0" presId="urn:microsoft.com/office/officeart/2005/8/layout/lProcess2"/>
    <dgm:cxn modelId="{A5BB90C6-07BA-4443-94A3-BC0BE742CCC7}" srcId="{767FA3B7-1FC4-45CB-858E-0B8A34BD1249}" destId="{5AE5D879-367F-41B6-A312-C5243EF67273}" srcOrd="1" destOrd="0" parTransId="{6E31E6CE-49FF-4950-B3B5-AC1C684A3C17}" sibTransId="{1AABBD27-0503-4C85-98DD-EE79FDC7ECC4}"/>
    <dgm:cxn modelId="{03DD27EA-AC38-4B91-9FAD-44CC4C6A2D9C}" type="presOf" srcId="{C8C58D6A-731F-474D-AA75-4D159A915D87}" destId="{A9D6A1E6-45EC-4AEB-BAEE-040E7B70E2F6}" srcOrd="0" destOrd="0" presId="urn:microsoft.com/office/officeart/2005/8/layout/lProcess2"/>
    <dgm:cxn modelId="{A6595B9E-9C13-4EC2-B24C-FBC4C1EA84EC}" type="presOf" srcId="{9FCCCEFA-03D2-4137-9726-BFE3B3AD7378}" destId="{14DEECDE-39C8-41BF-8344-AEA32F242A44}" srcOrd="1" destOrd="0" presId="urn:microsoft.com/office/officeart/2005/8/layout/lProcess2"/>
    <dgm:cxn modelId="{14590A71-CF80-49B0-95FE-7BAA9B2E4F0B}" srcId="{4FA30387-CF7C-4F88-8742-FE405042829C}" destId="{04B753F5-5591-41F0-999A-3909576F7B2D}" srcOrd="0" destOrd="0" parTransId="{763B97F8-E217-478F-BC26-5BED724C1307}" sibTransId="{2E0B3D55-C04B-48F5-BA69-66C4686FA0A6}"/>
    <dgm:cxn modelId="{254F59E9-EAB6-47DB-B90F-B4955C52302C}" type="presOf" srcId="{4FA30387-CF7C-4F88-8742-FE405042829C}" destId="{656E4638-D25A-40A2-B43C-511F603288B3}" srcOrd="0" destOrd="0" presId="urn:microsoft.com/office/officeart/2005/8/layout/lProcess2"/>
    <dgm:cxn modelId="{C6AA48EB-DB1A-4A43-B2E5-BA4B971E5F99}" srcId="{9FCCCEFA-03D2-4137-9726-BFE3B3AD7378}" destId="{C8C58D6A-731F-474D-AA75-4D159A915D87}" srcOrd="0" destOrd="0" parTransId="{D1FBF888-E755-4199-A319-F9A6EC18409B}" sibTransId="{D820D3B9-5CDD-46D4-A0A7-683AC5F50DED}"/>
    <dgm:cxn modelId="{7D0978BE-D83C-4231-A294-52A84423FD09}" srcId="{82B4F1FF-CB94-4E33-8E69-FB01177EE1D7}" destId="{1905F14D-ED62-4A28-A4C5-D36C8153F931}" srcOrd="0" destOrd="0" parTransId="{E1DE98C3-A8EF-4EC5-86E5-184287B1F3FC}" sibTransId="{6B6FE260-DFF3-43D8-850A-02045E4E2934}"/>
    <dgm:cxn modelId="{969638DB-7BE8-4E57-8F3E-33EA52834D85}" type="presOf" srcId="{064E8E5A-B57A-4862-865F-E47461F1C2EC}" destId="{60F5C8D0-32F0-455C-BFFA-15B82115C4DE}" srcOrd="0" destOrd="0" presId="urn:microsoft.com/office/officeart/2005/8/layout/lProcess2"/>
    <dgm:cxn modelId="{638B39BA-1EE0-4A86-8CA5-40278CB436BF}" srcId="{C7BF2AB4-081D-4A75-A1B5-2A4236CFEBBB}" destId="{4FA30387-CF7C-4F88-8742-FE405042829C}" srcOrd="2" destOrd="0" parTransId="{4591B2CB-7CDA-495C-923D-C412C0CDB5E2}" sibTransId="{385DCCDF-BFB5-44A6-AEE4-4183E7B1A39C}"/>
    <dgm:cxn modelId="{AA0D8427-2A6C-412C-A243-2F66AD9BC12D}" type="presOf" srcId="{90FF497E-EE60-4E45-A39A-0AE4A956EEDC}" destId="{EAACF2F5-11E2-4114-BA12-316D8C2AC9F8}" srcOrd="0" destOrd="0" presId="urn:microsoft.com/office/officeart/2005/8/layout/lProcess2"/>
    <dgm:cxn modelId="{E6B20216-1818-47CB-9AF5-5D0CFD23FE1F}" srcId="{C7BF2AB4-081D-4A75-A1B5-2A4236CFEBBB}" destId="{767FA3B7-1FC4-45CB-858E-0B8A34BD1249}" srcOrd="1" destOrd="0" parTransId="{54A5E9BA-84E4-46D8-BBF4-647797FBA821}" sibTransId="{5441C5A8-FCF7-44B7-B093-012DA23B2B28}"/>
    <dgm:cxn modelId="{31E3860B-BBAF-4661-96E1-16488E9CB832}" type="presParOf" srcId="{CE0D1CA1-D5E8-4F37-A737-D4074E81AD14}" destId="{7EF7BF6F-2C3E-4593-A98F-C5622EB1456C}" srcOrd="0" destOrd="0" presId="urn:microsoft.com/office/officeart/2005/8/layout/lProcess2"/>
    <dgm:cxn modelId="{37355807-ED90-42DE-A245-DC6DA198CA6E}" type="presParOf" srcId="{7EF7BF6F-2C3E-4593-A98F-C5622EB1456C}" destId="{E8AA76F8-7B90-4E5C-A351-CE95C9814AE2}" srcOrd="0" destOrd="0" presId="urn:microsoft.com/office/officeart/2005/8/layout/lProcess2"/>
    <dgm:cxn modelId="{A421ED66-9CC6-4A9C-854E-46FD9946BED4}" type="presParOf" srcId="{7EF7BF6F-2C3E-4593-A98F-C5622EB1456C}" destId="{9C74A341-9272-4C6F-A5DF-94518FE58388}" srcOrd="1" destOrd="0" presId="urn:microsoft.com/office/officeart/2005/8/layout/lProcess2"/>
    <dgm:cxn modelId="{7C11240D-F461-473B-9E94-ACDBDD079C6B}" type="presParOf" srcId="{7EF7BF6F-2C3E-4593-A98F-C5622EB1456C}" destId="{3DB594A0-1CAB-44EB-ACC3-962D5DD34525}" srcOrd="2" destOrd="0" presId="urn:microsoft.com/office/officeart/2005/8/layout/lProcess2"/>
    <dgm:cxn modelId="{530F1105-6495-4570-9590-B7DC77619D54}" type="presParOf" srcId="{3DB594A0-1CAB-44EB-ACC3-962D5DD34525}" destId="{BB88FB46-384B-4B60-AEA9-2DFEB770018C}" srcOrd="0" destOrd="0" presId="urn:microsoft.com/office/officeart/2005/8/layout/lProcess2"/>
    <dgm:cxn modelId="{240587CE-7847-4EC7-848B-56B9F287C465}" type="presParOf" srcId="{BB88FB46-384B-4B60-AEA9-2DFEB770018C}" destId="{1081F3D6-089D-4104-86AA-179E9753DE00}" srcOrd="0" destOrd="0" presId="urn:microsoft.com/office/officeart/2005/8/layout/lProcess2"/>
    <dgm:cxn modelId="{2CF63FAA-9A00-4D99-A8EF-107450F28405}" type="presParOf" srcId="{BB88FB46-384B-4B60-AEA9-2DFEB770018C}" destId="{523286D9-B519-4DBD-9E5C-58015AE6EBB4}" srcOrd="1" destOrd="0" presId="urn:microsoft.com/office/officeart/2005/8/layout/lProcess2"/>
    <dgm:cxn modelId="{CA17EE10-F106-4F2B-B54E-06DB822B7927}" type="presParOf" srcId="{BB88FB46-384B-4B60-AEA9-2DFEB770018C}" destId="{60F5C8D0-32F0-455C-BFFA-15B82115C4DE}" srcOrd="2" destOrd="0" presId="urn:microsoft.com/office/officeart/2005/8/layout/lProcess2"/>
    <dgm:cxn modelId="{A6ED3B63-BDE6-491F-A4AF-C0C3108ED283}" type="presParOf" srcId="{BB88FB46-384B-4B60-AEA9-2DFEB770018C}" destId="{731A7081-14C3-4653-98E9-89876156E5B6}" srcOrd="3" destOrd="0" presId="urn:microsoft.com/office/officeart/2005/8/layout/lProcess2"/>
    <dgm:cxn modelId="{9E797DB3-B05A-4516-A1F5-B258A47BE21E}" type="presParOf" srcId="{BB88FB46-384B-4B60-AEA9-2DFEB770018C}" destId="{1D966345-70F4-46B8-9B5E-0DFE40BD7071}" srcOrd="4" destOrd="0" presId="urn:microsoft.com/office/officeart/2005/8/layout/lProcess2"/>
    <dgm:cxn modelId="{2573C0D3-F8EA-4DDA-80B0-560009822F0E}" type="presParOf" srcId="{CE0D1CA1-D5E8-4F37-A737-D4074E81AD14}" destId="{AC4572B3-4DF5-4130-8E6D-D7C4B0F39267}" srcOrd="1" destOrd="0" presId="urn:microsoft.com/office/officeart/2005/8/layout/lProcess2"/>
    <dgm:cxn modelId="{6FBD4602-B2F3-41C8-A1A2-CAF83A24B235}" type="presParOf" srcId="{CE0D1CA1-D5E8-4F37-A737-D4074E81AD14}" destId="{D8421FB0-7952-4E20-9741-A82CE84DC9EB}" srcOrd="2" destOrd="0" presId="urn:microsoft.com/office/officeart/2005/8/layout/lProcess2"/>
    <dgm:cxn modelId="{CDC98D9C-0675-435A-A31E-7ACF40C22F8B}" type="presParOf" srcId="{D8421FB0-7952-4E20-9741-A82CE84DC9EB}" destId="{D39CFA0C-4908-466F-913D-DFA3867E84D5}" srcOrd="0" destOrd="0" presId="urn:microsoft.com/office/officeart/2005/8/layout/lProcess2"/>
    <dgm:cxn modelId="{D33A8FA2-A3CA-45F4-9ED2-5E1A8FB1C063}" type="presParOf" srcId="{D8421FB0-7952-4E20-9741-A82CE84DC9EB}" destId="{EB4A4678-40AF-49F4-90FC-8A27FDBA7E2A}" srcOrd="1" destOrd="0" presId="urn:microsoft.com/office/officeart/2005/8/layout/lProcess2"/>
    <dgm:cxn modelId="{B49B10F6-1955-44BF-B444-5CDCD3765EE5}" type="presParOf" srcId="{D8421FB0-7952-4E20-9741-A82CE84DC9EB}" destId="{46B05FEA-0078-47CD-981E-DB949BB493AD}" srcOrd="2" destOrd="0" presId="urn:microsoft.com/office/officeart/2005/8/layout/lProcess2"/>
    <dgm:cxn modelId="{632B69A8-93A1-498D-92EC-721A566AD27F}" type="presParOf" srcId="{46B05FEA-0078-47CD-981E-DB949BB493AD}" destId="{BD6BAE79-5336-48CF-9C50-7A6D86792F52}" srcOrd="0" destOrd="0" presId="urn:microsoft.com/office/officeart/2005/8/layout/lProcess2"/>
    <dgm:cxn modelId="{A49A71D1-FC5E-49CB-B29D-642B90719AB2}" type="presParOf" srcId="{BD6BAE79-5336-48CF-9C50-7A6D86792F52}" destId="{EAACF2F5-11E2-4114-BA12-316D8C2AC9F8}" srcOrd="0" destOrd="0" presId="urn:microsoft.com/office/officeart/2005/8/layout/lProcess2"/>
    <dgm:cxn modelId="{D66645E5-DD97-4CDF-A7B2-680D0F0D45DE}" type="presParOf" srcId="{BD6BAE79-5336-48CF-9C50-7A6D86792F52}" destId="{CD3D2067-B0AE-47CD-B19E-CAFD88099A25}" srcOrd="1" destOrd="0" presId="urn:microsoft.com/office/officeart/2005/8/layout/lProcess2"/>
    <dgm:cxn modelId="{A39F7F3A-37A2-4E93-B637-55E6B88B797C}" type="presParOf" srcId="{BD6BAE79-5336-48CF-9C50-7A6D86792F52}" destId="{C682BBAE-6FF0-4A30-9DD9-9A4614FB4928}" srcOrd="2" destOrd="0" presId="urn:microsoft.com/office/officeart/2005/8/layout/lProcess2"/>
    <dgm:cxn modelId="{C8409D12-FEF5-495B-B02A-1F99CA66463B}" type="presParOf" srcId="{BD6BAE79-5336-48CF-9C50-7A6D86792F52}" destId="{A46F8960-3C35-4BAE-A659-E1E820D20C11}" srcOrd="3" destOrd="0" presId="urn:microsoft.com/office/officeart/2005/8/layout/lProcess2"/>
    <dgm:cxn modelId="{B4BAB65F-D46A-4862-B11D-8BEC0225FABD}" type="presParOf" srcId="{BD6BAE79-5336-48CF-9C50-7A6D86792F52}" destId="{3166D444-1176-4B13-8A68-36FC15A47824}" srcOrd="4" destOrd="0" presId="urn:microsoft.com/office/officeart/2005/8/layout/lProcess2"/>
    <dgm:cxn modelId="{57D43161-C499-4CEE-A4FB-C1671C31B282}" type="presParOf" srcId="{CE0D1CA1-D5E8-4F37-A737-D4074E81AD14}" destId="{297678AD-0CB2-4F2F-9601-61798B4C2B84}" srcOrd="3" destOrd="0" presId="urn:microsoft.com/office/officeart/2005/8/layout/lProcess2"/>
    <dgm:cxn modelId="{AA47503F-E5BD-474E-A355-5AE33AD3024F}" type="presParOf" srcId="{CE0D1CA1-D5E8-4F37-A737-D4074E81AD14}" destId="{DAD59103-F26B-4EBD-912D-1BAEC9FCE1DA}" srcOrd="4" destOrd="0" presId="urn:microsoft.com/office/officeart/2005/8/layout/lProcess2"/>
    <dgm:cxn modelId="{274F1531-ED17-40C9-A62D-E11742241FDE}" type="presParOf" srcId="{DAD59103-F26B-4EBD-912D-1BAEC9FCE1DA}" destId="{656E4638-D25A-40A2-B43C-511F603288B3}" srcOrd="0" destOrd="0" presId="urn:microsoft.com/office/officeart/2005/8/layout/lProcess2"/>
    <dgm:cxn modelId="{49EC95F0-A2DB-4737-8B1D-1CBFBA437FCF}" type="presParOf" srcId="{DAD59103-F26B-4EBD-912D-1BAEC9FCE1DA}" destId="{71A1EB30-2777-4E65-97F2-F9810D7AA564}" srcOrd="1" destOrd="0" presId="urn:microsoft.com/office/officeart/2005/8/layout/lProcess2"/>
    <dgm:cxn modelId="{1FD1130F-748E-453D-8CF6-D2788791B5B9}" type="presParOf" srcId="{DAD59103-F26B-4EBD-912D-1BAEC9FCE1DA}" destId="{29831891-B31F-4E6B-902C-E4EB1C23E55F}" srcOrd="2" destOrd="0" presId="urn:microsoft.com/office/officeart/2005/8/layout/lProcess2"/>
    <dgm:cxn modelId="{2A0D71BF-5B48-413A-93C5-D532A25C7EB3}" type="presParOf" srcId="{29831891-B31F-4E6B-902C-E4EB1C23E55F}" destId="{BC70BE27-A66D-442B-B500-5C3945F7F8AD}" srcOrd="0" destOrd="0" presId="urn:microsoft.com/office/officeart/2005/8/layout/lProcess2"/>
    <dgm:cxn modelId="{CF3561C5-BAA0-4B3B-A1C3-D8263A946F95}" type="presParOf" srcId="{BC70BE27-A66D-442B-B500-5C3945F7F8AD}" destId="{AF1088F1-2218-4DF6-802C-112EB9277704}" srcOrd="0" destOrd="0" presId="urn:microsoft.com/office/officeart/2005/8/layout/lProcess2"/>
    <dgm:cxn modelId="{A9D5F592-5FB4-4318-9F3D-2F65F3354850}" type="presParOf" srcId="{CE0D1CA1-D5E8-4F37-A737-D4074E81AD14}" destId="{F8CE123A-1922-41BF-9F53-52B3D3E0816B}" srcOrd="5" destOrd="0" presId="urn:microsoft.com/office/officeart/2005/8/layout/lProcess2"/>
    <dgm:cxn modelId="{C3C6666B-6845-4A01-A160-C3D9F53A4975}" type="presParOf" srcId="{CE0D1CA1-D5E8-4F37-A737-D4074E81AD14}" destId="{40078C13-0246-4BD1-B075-D24309C40104}" srcOrd="6" destOrd="0" presId="urn:microsoft.com/office/officeart/2005/8/layout/lProcess2"/>
    <dgm:cxn modelId="{F3B9DB8F-69A7-4532-B5F4-0020C8F9CEB2}" type="presParOf" srcId="{40078C13-0246-4BD1-B075-D24309C40104}" destId="{08168EDA-EFFB-48DD-8F35-718ECEF1F7C9}" srcOrd="0" destOrd="0" presId="urn:microsoft.com/office/officeart/2005/8/layout/lProcess2"/>
    <dgm:cxn modelId="{48E9AAC2-A10B-40B6-BCF3-D89266E7BB8E}" type="presParOf" srcId="{40078C13-0246-4BD1-B075-D24309C40104}" destId="{14DEECDE-39C8-41BF-8344-AEA32F242A44}" srcOrd="1" destOrd="0" presId="urn:microsoft.com/office/officeart/2005/8/layout/lProcess2"/>
    <dgm:cxn modelId="{A836CC45-8750-45E4-81F8-F3A761D19C46}" type="presParOf" srcId="{40078C13-0246-4BD1-B075-D24309C40104}" destId="{990CD1CA-0662-4C66-A600-CF04EAF76917}" srcOrd="2" destOrd="0" presId="urn:microsoft.com/office/officeart/2005/8/layout/lProcess2"/>
    <dgm:cxn modelId="{B4933FAD-D6CB-40EB-8095-4635774DC648}" type="presParOf" srcId="{990CD1CA-0662-4C66-A600-CF04EAF76917}" destId="{093DAC1C-30CA-4766-AA96-A8A3738507BB}" srcOrd="0" destOrd="0" presId="urn:microsoft.com/office/officeart/2005/8/layout/lProcess2"/>
    <dgm:cxn modelId="{B78ACCCE-7C4D-4A03-8FAB-FCAFE9195BFE}" type="presParOf" srcId="{093DAC1C-30CA-4766-AA96-A8A3738507BB}" destId="{A9D6A1E6-45EC-4AEB-BAEE-040E7B70E2F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729794-007B-4DBF-91C8-B86450C2B6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E6412BE-6167-4A3B-97EF-1AF3FB9F4958}">
      <dgm:prSet phldrT="[Teks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rgbClr val="DF17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Application</a:t>
          </a:r>
          <a:endParaRPr lang="en-US" sz="1400" b="1" noProof="0" dirty="0">
            <a:solidFill>
              <a:srgbClr val="DF172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DF5604B-9763-4ADD-AD44-275B29BC53A5}" type="parTrans" cxnId="{95C9B813-8B3E-4D4A-A320-08B78DEB1D02}">
      <dgm:prSet/>
      <dgm:spPr/>
      <dgm:t>
        <a:bodyPr/>
        <a:lstStyle/>
        <a:p>
          <a:endParaRPr lang="nb-NO"/>
        </a:p>
      </dgm:t>
    </dgm:pt>
    <dgm:pt modelId="{27850365-022E-41CE-ACDB-D9BF5DA73725}" type="sibTrans" cxnId="{95C9B813-8B3E-4D4A-A320-08B78DEB1D02}">
      <dgm:prSet/>
      <dgm:spPr/>
      <dgm:t>
        <a:bodyPr/>
        <a:lstStyle/>
        <a:p>
          <a:endParaRPr lang="nb-NO"/>
        </a:p>
      </dgm:t>
    </dgm:pt>
    <dgm:pt modelId="{8DF5209B-E433-4437-B9D2-FFB6FD88B5CE}">
      <dgm:prSet phldrT="[Teks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rgbClr val="DF17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Adequacy Audit</a:t>
          </a:r>
          <a:endParaRPr lang="en-US" sz="1400" b="1" noProof="0" dirty="0">
            <a:solidFill>
              <a:srgbClr val="DF172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6F0B2BE-AD44-4D46-8652-1E1962C1A9ED}" type="parTrans" cxnId="{35ADE6AB-2A53-4773-BC0A-D9F64B3D3644}">
      <dgm:prSet/>
      <dgm:spPr/>
      <dgm:t>
        <a:bodyPr/>
        <a:lstStyle/>
        <a:p>
          <a:endParaRPr lang="nb-NO"/>
        </a:p>
      </dgm:t>
    </dgm:pt>
    <dgm:pt modelId="{8D2E6F7A-E26D-4139-994F-9B2285529245}" type="sibTrans" cxnId="{35ADE6AB-2A53-4773-BC0A-D9F64B3D3644}">
      <dgm:prSet/>
      <dgm:spPr/>
      <dgm:t>
        <a:bodyPr/>
        <a:lstStyle/>
        <a:p>
          <a:endParaRPr lang="nb-NO"/>
        </a:p>
      </dgm:t>
    </dgm:pt>
    <dgm:pt modelId="{607C31D3-76E5-4D05-AAAF-6B4FB521B5CD}">
      <dgm:prSet phldrT="[Teks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rgbClr val="DF17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Pre-</a:t>
          </a:r>
        </a:p>
        <a:p>
          <a:r>
            <a:rPr lang="en-US" sz="1400" b="1" noProof="0" dirty="0" smtClean="0">
              <a:solidFill>
                <a:srgbClr val="DF17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Assessment/ Assessment</a:t>
          </a:r>
          <a:endParaRPr lang="en-US" sz="1400" b="1" noProof="0" dirty="0">
            <a:solidFill>
              <a:srgbClr val="DF172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DE10C72-E8B8-4FBB-9833-DA1B9B470E0D}" type="parTrans" cxnId="{046101C5-6F85-47FC-A2F5-06E8C047404F}">
      <dgm:prSet/>
      <dgm:spPr/>
      <dgm:t>
        <a:bodyPr/>
        <a:lstStyle/>
        <a:p>
          <a:endParaRPr lang="nb-NO"/>
        </a:p>
      </dgm:t>
    </dgm:pt>
    <dgm:pt modelId="{A6B5E470-0E28-49A9-82F5-16B1F3E82892}" type="sibTrans" cxnId="{046101C5-6F85-47FC-A2F5-06E8C047404F}">
      <dgm:prSet/>
      <dgm:spPr/>
      <dgm:t>
        <a:bodyPr/>
        <a:lstStyle/>
        <a:p>
          <a:endParaRPr lang="nb-NO"/>
        </a:p>
      </dgm:t>
    </dgm:pt>
    <dgm:pt modelId="{C5F02917-8D84-4625-9D3B-ED07DA67BC0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rgbClr val="DF17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Response &amp; Corrective actions</a:t>
          </a:r>
          <a:endParaRPr lang="en-US" b="1" noProof="0" dirty="0">
            <a:solidFill>
              <a:srgbClr val="DF172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720DD0F-4431-40F9-82B0-4379673148A3}" type="parTrans" cxnId="{17C20B9E-854B-4B94-8FE8-65D6270F9EAB}">
      <dgm:prSet/>
      <dgm:spPr/>
      <dgm:t>
        <a:bodyPr/>
        <a:lstStyle/>
        <a:p>
          <a:endParaRPr lang="nb-NO"/>
        </a:p>
      </dgm:t>
    </dgm:pt>
    <dgm:pt modelId="{69638E60-2E60-431D-81F4-2CA6E7D6BD22}" type="sibTrans" cxnId="{17C20B9E-854B-4B94-8FE8-65D6270F9EAB}">
      <dgm:prSet/>
      <dgm:spPr/>
      <dgm:t>
        <a:bodyPr/>
        <a:lstStyle/>
        <a:p>
          <a:endParaRPr lang="nb-NO"/>
        </a:p>
      </dgm:t>
    </dgm:pt>
    <dgm:pt modelId="{67536EC0-A272-475F-B00A-A28E178A69C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rgbClr val="DF17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Granting accreditation</a:t>
          </a:r>
          <a:endParaRPr lang="en-US" b="1" noProof="0" dirty="0">
            <a:solidFill>
              <a:srgbClr val="DF172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42ED84A-ADCC-4E9E-846F-D6C0E3C208A8}" type="parTrans" cxnId="{41B92D8C-22CE-4570-BFCF-11DD820E13D5}">
      <dgm:prSet/>
      <dgm:spPr/>
      <dgm:t>
        <a:bodyPr/>
        <a:lstStyle/>
        <a:p>
          <a:endParaRPr lang="nb-NO"/>
        </a:p>
      </dgm:t>
    </dgm:pt>
    <dgm:pt modelId="{3CEF6754-A029-44AB-AA9A-827D1E913B07}" type="sibTrans" cxnId="{41B92D8C-22CE-4570-BFCF-11DD820E13D5}">
      <dgm:prSet/>
      <dgm:spPr/>
      <dgm:t>
        <a:bodyPr/>
        <a:lstStyle/>
        <a:p>
          <a:endParaRPr lang="nb-NO"/>
        </a:p>
      </dgm:t>
    </dgm:pt>
    <dgm:pt modelId="{DC666CF6-3711-4D62-8961-3E96B0B29763}">
      <dgm:prSet phldrT="[Teks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noProof="0" dirty="0" smtClean="0">
              <a:solidFill>
                <a:srgbClr val="DF17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Document review</a:t>
          </a:r>
          <a:endParaRPr lang="en-US" sz="1400" b="1" noProof="0" dirty="0">
            <a:solidFill>
              <a:srgbClr val="DF172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66DF72-A8C6-4085-A103-3D95059C18B3}" type="parTrans" cxnId="{E69A377A-2571-4EA0-87A8-8F0FFC4F984A}">
      <dgm:prSet/>
      <dgm:spPr/>
      <dgm:t>
        <a:bodyPr/>
        <a:lstStyle/>
        <a:p>
          <a:endParaRPr lang="en-US"/>
        </a:p>
      </dgm:t>
    </dgm:pt>
    <dgm:pt modelId="{0A724C9B-D146-4178-8E72-7D41E86B0BFE}" type="sibTrans" cxnId="{E69A377A-2571-4EA0-87A8-8F0FFC4F984A}">
      <dgm:prSet/>
      <dgm:spPr/>
      <dgm:t>
        <a:bodyPr/>
        <a:lstStyle/>
        <a:p>
          <a:endParaRPr lang="en-US"/>
        </a:p>
      </dgm:t>
    </dgm:pt>
    <dgm:pt modelId="{56A91076-3419-490A-8475-741F2390D88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rgbClr val="DF17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TRP &amp; TC</a:t>
          </a:r>
          <a:endParaRPr lang="en-US" b="1" noProof="0" dirty="0">
            <a:solidFill>
              <a:srgbClr val="DF172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E169522-1111-4CDE-B0F2-4B5261F84F06}" type="parTrans" cxnId="{01B4BDE8-E515-4843-8DC1-BA167C99014F}">
      <dgm:prSet/>
      <dgm:spPr/>
      <dgm:t>
        <a:bodyPr/>
        <a:lstStyle/>
        <a:p>
          <a:endParaRPr lang="en-US"/>
        </a:p>
      </dgm:t>
    </dgm:pt>
    <dgm:pt modelId="{670F054A-42D2-4B36-85E3-855DC2EBD689}" type="sibTrans" cxnId="{01B4BDE8-E515-4843-8DC1-BA167C99014F}">
      <dgm:prSet/>
      <dgm:spPr/>
      <dgm:t>
        <a:bodyPr/>
        <a:lstStyle/>
        <a:p>
          <a:endParaRPr lang="en-US"/>
        </a:p>
      </dgm:t>
    </dgm:pt>
    <dgm:pt modelId="{41502D60-1E67-4E4D-B680-B244962CAC3D}" type="pres">
      <dgm:prSet presAssocID="{E4729794-007B-4DBF-91C8-B86450C2B6E8}" presName="CompostProcess" presStyleCnt="0">
        <dgm:presLayoutVars>
          <dgm:dir/>
          <dgm:resizeHandles val="exact"/>
        </dgm:presLayoutVars>
      </dgm:prSet>
      <dgm:spPr/>
    </dgm:pt>
    <dgm:pt modelId="{3B467980-CDB9-4353-A8E3-471223B34D7B}" type="pres">
      <dgm:prSet presAssocID="{E4729794-007B-4DBF-91C8-B86450C2B6E8}" presName="arrow" presStyleLbl="bgShp" presStyleIdx="0" presStyleCnt="1" custLinFactNeighborX="3141" custLinFactNeighborY="1519"/>
      <dgm:spPr>
        <a:solidFill>
          <a:schemeClr val="accent6">
            <a:lumMod val="50000"/>
          </a:schemeClr>
        </a:solidFill>
      </dgm:spPr>
    </dgm:pt>
    <dgm:pt modelId="{9F5EACFE-4765-46B4-B8F2-04510452EE1A}" type="pres">
      <dgm:prSet presAssocID="{E4729794-007B-4DBF-91C8-B86450C2B6E8}" presName="linearProcess" presStyleCnt="0"/>
      <dgm:spPr/>
    </dgm:pt>
    <dgm:pt modelId="{37BE37F9-5722-49E8-BF33-815EFBB5F883}" type="pres">
      <dgm:prSet presAssocID="{DE6412BE-6167-4A3B-97EF-1AF3FB9F4958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571C4B-6DDD-4C9C-9F83-D032CBFD5B66}" type="pres">
      <dgm:prSet presAssocID="{27850365-022E-41CE-ACDB-D9BF5DA73725}" presName="sibTrans" presStyleCnt="0"/>
      <dgm:spPr/>
    </dgm:pt>
    <dgm:pt modelId="{78480D6B-253B-47B9-82BD-9B19972CB4A4}" type="pres">
      <dgm:prSet presAssocID="{8DF5209B-E433-4437-B9D2-FFB6FD88B5CE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E3D1D5-9F60-4840-9827-79D78FECE49D}" type="pres">
      <dgm:prSet presAssocID="{8D2E6F7A-E26D-4139-994F-9B2285529245}" presName="sibTrans" presStyleCnt="0"/>
      <dgm:spPr/>
    </dgm:pt>
    <dgm:pt modelId="{43010002-F281-491F-8955-8C4D7A6252CF}" type="pres">
      <dgm:prSet presAssocID="{DC666CF6-3711-4D62-8961-3E96B0B29763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53865-5818-4302-8E01-CCF6C6C51D1B}" type="pres">
      <dgm:prSet presAssocID="{0A724C9B-D146-4178-8E72-7D41E86B0BFE}" presName="sibTrans" presStyleCnt="0"/>
      <dgm:spPr/>
    </dgm:pt>
    <dgm:pt modelId="{811F6BE9-7EB3-447F-8FE8-6339D23A736B}" type="pres">
      <dgm:prSet presAssocID="{607C31D3-76E5-4D05-AAAF-6B4FB521B5CD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9074ABD-DD4D-452F-A6B1-9BF4AFA5C75E}" type="pres">
      <dgm:prSet presAssocID="{A6B5E470-0E28-49A9-82F5-16B1F3E82892}" presName="sibTrans" presStyleCnt="0"/>
      <dgm:spPr/>
    </dgm:pt>
    <dgm:pt modelId="{A5AC6A61-3C4C-4E76-9D6A-477800827EAD}" type="pres">
      <dgm:prSet presAssocID="{C5F02917-8D84-4625-9D3B-ED07DA67BC01}" presName="textNode" presStyleLbl="node1" presStyleIdx="4" presStyleCnt="7" custLinFactNeighborX="40293" custLinFactNeighborY="92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66A6CC2-61F4-48C9-BADF-BB970735E071}" type="pres">
      <dgm:prSet presAssocID="{69638E60-2E60-431D-81F4-2CA6E7D6BD22}" presName="sibTrans" presStyleCnt="0"/>
      <dgm:spPr/>
    </dgm:pt>
    <dgm:pt modelId="{01725CA4-A4C7-459E-8E1D-1C3CCB581695}" type="pres">
      <dgm:prSet presAssocID="{56A91076-3419-490A-8475-741F2390D88B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ACEFD-D012-4696-BDC7-2AC9783391C0}" type="pres">
      <dgm:prSet presAssocID="{670F054A-42D2-4B36-85E3-855DC2EBD689}" presName="sibTrans" presStyleCnt="0"/>
      <dgm:spPr/>
    </dgm:pt>
    <dgm:pt modelId="{AB250664-1D46-44EF-898D-33235598C1BC}" type="pres">
      <dgm:prSet presAssocID="{67536EC0-A272-475F-B00A-A28E178A69C4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65D5C6A-634B-48D6-A6C6-BFF57CD62394}" type="presOf" srcId="{C5F02917-8D84-4625-9D3B-ED07DA67BC01}" destId="{A5AC6A61-3C4C-4E76-9D6A-477800827EAD}" srcOrd="0" destOrd="0" presId="urn:microsoft.com/office/officeart/2005/8/layout/hProcess9"/>
    <dgm:cxn modelId="{C2161B0E-0B39-4BB7-9F99-1DB932BFD1AD}" type="presOf" srcId="{56A91076-3419-490A-8475-741F2390D88B}" destId="{01725CA4-A4C7-459E-8E1D-1C3CCB581695}" srcOrd="0" destOrd="0" presId="urn:microsoft.com/office/officeart/2005/8/layout/hProcess9"/>
    <dgm:cxn modelId="{01B4BDE8-E515-4843-8DC1-BA167C99014F}" srcId="{E4729794-007B-4DBF-91C8-B86450C2B6E8}" destId="{56A91076-3419-490A-8475-741F2390D88B}" srcOrd="5" destOrd="0" parTransId="{BE169522-1111-4CDE-B0F2-4B5261F84F06}" sibTransId="{670F054A-42D2-4B36-85E3-855DC2EBD689}"/>
    <dgm:cxn modelId="{41B92D8C-22CE-4570-BFCF-11DD820E13D5}" srcId="{E4729794-007B-4DBF-91C8-B86450C2B6E8}" destId="{67536EC0-A272-475F-B00A-A28E178A69C4}" srcOrd="6" destOrd="0" parTransId="{F42ED84A-ADCC-4E9E-846F-D6C0E3C208A8}" sibTransId="{3CEF6754-A029-44AB-AA9A-827D1E913B07}"/>
    <dgm:cxn modelId="{0048561F-335B-4D5A-9669-6AB1E2E48101}" type="presOf" srcId="{8DF5209B-E433-4437-B9D2-FFB6FD88B5CE}" destId="{78480D6B-253B-47B9-82BD-9B19972CB4A4}" srcOrd="0" destOrd="0" presId="urn:microsoft.com/office/officeart/2005/8/layout/hProcess9"/>
    <dgm:cxn modelId="{35ADE6AB-2A53-4773-BC0A-D9F64B3D3644}" srcId="{E4729794-007B-4DBF-91C8-B86450C2B6E8}" destId="{8DF5209B-E433-4437-B9D2-FFB6FD88B5CE}" srcOrd="1" destOrd="0" parTransId="{A6F0B2BE-AD44-4D46-8652-1E1962C1A9ED}" sibTransId="{8D2E6F7A-E26D-4139-994F-9B2285529245}"/>
    <dgm:cxn modelId="{6A241452-2CDB-46E8-A971-DA74B9DADF25}" type="presOf" srcId="{607C31D3-76E5-4D05-AAAF-6B4FB521B5CD}" destId="{811F6BE9-7EB3-447F-8FE8-6339D23A736B}" srcOrd="0" destOrd="0" presId="urn:microsoft.com/office/officeart/2005/8/layout/hProcess9"/>
    <dgm:cxn modelId="{32DCF754-5297-442D-8C45-A20B6CF71D26}" type="presOf" srcId="{67536EC0-A272-475F-B00A-A28E178A69C4}" destId="{AB250664-1D46-44EF-898D-33235598C1BC}" srcOrd="0" destOrd="0" presId="urn:microsoft.com/office/officeart/2005/8/layout/hProcess9"/>
    <dgm:cxn modelId="{D35BD262-2B25-43B5-B4B2-33363DC9BF67}" type="presOf" srcId="{DC666CF6-3711-4D62-8961-3E96B0B29763}" destId="{43010002-F281-491F-8955-8C4D7A6252CF}" srcOrd="0" destOrd="0" presId="urn:microsoft.com/office/officeart/2005/8/layout/hProcess9"/>
    <dgm:cxn modelId="{046101C5-6F85-47FC-A2F5-06E8C047404F}" srcId="{E4729794-007B-4DBF-91C8-B86450C2B6E8}" destId="{607C31D3-76E5-4D05-AAAF-6B4FB521B5CD}" srcOrd="3" destOrd="0" parTransId="{1DE10C72-E8B8-4FBB-9833-DA1B9B470E0D}" sibTransId="{A6B5E470-0E28-49A9-82F5-16B1F3E82892}"/>
    <dgm:cxn modelId="{E69A377A-2571-4EA0-87A8-8F0FFC4F984A}" srcId="{E4729794-007B-4DBF-91C8-B86450C2B6E8}" destId="{DC666CF6-3711-4D62-8961-3E96B0B29763}" srcOrd="2" destOrd="0" parTransId="{D766DF72-A8C6-4085-A103-3D95059C18B3}" sibTransId="{0A724C9B-D146-4178-8E72-7D41E86B0BFE}"/>
    <dgm:cxn modelId="{AED25AD1-C066-4F0E-A6F6-9886E20AE975}" type="presOf" srcId="{E4729794-007B-4DBF-91C8-B86450C2B6E8}" destId="{41502D60-1E67-4E4D-B680-B244962CAC3D}" srcOrd="0" destOrd="0" presId="urn:microsoft.com/office/officeart/2005/8/layout/hProcess9"/>
    <dgm:cxn modelId="{95C9B813-8B3E-4D4A-A320-08B78DEB1D02}" srcId="{E4729794-007B-4DBF-91C8-B86450C2B6E8}" destId="{DE6412BE-6167-4A3B-97EF-1AF3FB9F4958}" srcOrd="0" destOrd="0" parTransId="{FDF5604B-9763-4ADD-AD44-275B29BC53A5}" sibTransId="{27850365-022E-41CE-ACDB-D9BF5DA73725}"/>
    <dgm:cxn modelId="{EF223BD6-FEB9-4FBC-AE9E-CE619AE323F0}" type="presOf" srcId="{DE6412BE-6167-4A3B-97EF-1AF3FB9F4958}" destId="{37BE37F9-5722-49E8-BF33-815EFBB5F883}" srcOrd="0" destOrd="0" presId="urn:microsoft.com/office/officeart/2005/8/layout/hProcess9"/>
    <dgm:cxn modelId="{17C20B9E-854B-4B94-8FE8-65D6270F9EAB}" srcId="{E4729794-007B-4DBF-91C8-B86450C2B6E8}" destId="{C5F02917-8D84-4625-9D3B-ED07DA67BC01}" srcOrd="4" destOrd="0" parTransId="{0720DD0F-4431-40F9-82B0-4379673148A3}" sibTransId="{69638E60-2E60-431D-81F4-2CA6E7D6BD22}"/>
    <dgm:cxn modelId="{CE1663A4-E7F6-4007-BE05-A00F83512C83}" type="presParOf" srcId="{41502D60-1E67-4E4D-B680-B244962CAC3D}" destId="{3B467980-CDB9-4353-A8E3-471223B34D7B}" srcOrd="0" destOrd="0" presId="urn:microsoft.com/office/officeart/2005/8/layout/hProcess9"/>
    <dgm:cxn modelId="{23F98020-863E-4CE5-83A2-4BE250777D96}" type="presParOf" srcId="{41502D60-1E67-4E4D-B680-B244962CAC3D}" destId="{9F5EACFE-4765-46B4-B8F2-04510452EE1A}" srcOrd="1" destOrd="0" presId="urn:microsoft.com/office/officeart/2005/8/layout/hProcess9"/>
    <dgm:cxn modelId="{4798FCBB-884B-4FC5-9A00-CAB5500B5988}" type="presParOf" srcId="{9F5EACFE-4765-46B4-B8F2-04510452EE1A}" destId="{37BE37F9-5722-49E8-BF33-815EFBB5F883}" srcOrd="0" destOrd="0" presId="urn:microsoft.com/office/officeart/2005/8/layout/hProcess9"/>
    <dgm:cxn modelId="{5B8FF5A0-4C48-4E22-8177-DBFB6B2E974C}" type="presParOf" srcId="{9F5EACFE-4765-46B4-B8F2-04510452EE1A}" destId="{2E571C4B-6DDD-4C9C-9F83-D032CBFD5B66}" srcOrd="1" destOrd="0" presId="urn:microsoft.com/office/officeart/2005/8/layout/hProcess9"/>
    <dgm:cxn modelId="{B56EBFCE-2E93-4A64-9141-E943825BE9BB}" type="presParOf" srcId="{9F5EACFE-4765-46B4-B8F2-04510452EE1A}" destId="{78480D6B-253B-47B9-82BD-9B19972CB4A4}" srcOrd="2" destOrd="0" presId="urn:microsoft.com/office/officeart/2005/8/layout/hProcess9"/>
    <dgm:cxn modelId="{5EE112D4-D87B-422D-8863-161187DC53F0}" type="presParOf" srcId="{9F5EACFE-4765-46B4-B8F2-04510452EE1A}" destId="{8CE3D1D5-9F60-4840-9827-79D78FECE49D}" srcOrd="3" destOrd="0" presId="urn:microsoft.com/office/officeart/2005/8/layout/hProcess9"/>
    <dgm:cxn modelId="{A070703B-D141-4266-9036-5B1F50835503}" type="presParOf" srcId="{9F5EACFE-4765-46B4-B8F2-04510452EE1A}" destId="{43010002-F281-491F-8955-8C4D7A6252CF}" srcOrd="4" destOrd="0" presId="urn:microsoft.com/office/officeart/2005/8/layout/hProcess9"/>
    <dgm:cxn modelId="{F4F25908-1E4D-4BC0-BD7E-981ECE8962D5}" type="presParOf" srcId="{9F5EACFE-4765-46B4-B8F2-04510452EE1A}" destId="{55A53865-5818-4302-8E01-CCF6C6C51D1B}" srcOrd="5" destOrd="0" presId="urn:microsoft.com/office/officeart/2005/8/layout/hProcess9"/>
    <dgm:cxn modelId="{7CAFA786-51D7-412C-AA2C-C2CD3878C837}" type="presParOf" srcId="{9F5EACFE-4765-46B4-B8F2-04510452EE1A}" destId="{811F6BE9-7EB3-447F-8FE8-6339D23A736B}" srcOrd="6" destOrd="0" presId="urn:microsoft.com/office/officeart/2005/8/layout/hProcess9"/>
    <dgm:cxn modelId="{1B1C24E9-1D43-45FD-B572-BDB86B7A9744}" type="presParOf" srcId="{9F5EACFE-4765-46B4-B8F2-04510452EE1A}" destId="{79074ABD-DD4D-452F-A6B1-9BF4AFA5C75E}" srcOrd="7" destOrd="0" presId="urn:microsoft.com/office/officeart/2005/8/layout/hProcess9"/>
    <dgm:cxn modelId="{6C41DE62-208B-4A30-8797-2C25CAE72BA8}" type="presParOf" srcId="{9F5EACFE-4765-46B4-B8F2-04510452EE1A}" destId="{A5AC6A61-3C4C-4E76-9D6A-477800827EAD}" srcOrd="8" destOrd="0" presId="urn:microsoft.com/office/officeart/2005/8/layout/hProcess9"/>
    <dgm:cxn modelId="{A9C7854E-D88E-4976-965F-F2149C18B642}" type="presParOf" srcId="{9F5EACFE-4765-46B4-B8F2-04510452EE1A}" destId="{966A6CC2-61F4-48C9-BADF-BB970735E071}" srcOrd="9" destOrd="0" presId="urn:microsoft.com/office/officeart/2005/8/layout/hProcess9"/>
    <dgm:cxn modelId="{F4E103F3-D0BD-4A04-88B8-8D2443AC9379}" type="presParOf" srcId="{9F5EACFE-4765-46B4-B8F2-04510452EE1A}" destId="{01725CA4-A4C7-459E-8E1D-1C3CCB581695}" srcOrd="10" destOrd="0" presId="urn:microsoft.com/office/officeart/2005/8/layout/hProcess9"/>
    <dgm:cxn modelId="{8498F5C4-97A9-473E-887A-7018D38BC9F7}" type="presParOf" srcId="{9F5EACFE-4765-46B4-B8F2-04510452EE1A}" destId="{9A0ACEFD-D012-4696-BDC7-2AC9783391C0}" srcOrd="11" destOrd="0" presId="urn:microsoft.com/office/officeart/2005/8/layout/hProcess9"/>
    <dgm:cxn modelId="{1B4D44DD-5C95-46D5-82AF-FFB5AA7F17A0}" type="presParOf" srcId="{9F5EACFE-4765-46B4-B8F2-04510452EE1A}" destId="{AB250664-1D46-44EF-898D-33235598C1B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DDCCE8-C3D2-447B-B61D-3FAABFCAE7E8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B29B0A-4295-468E-9944-8AEBF414998A}">
      <dgm:prSet phldrT="[Text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Assessment</a:t>
          </a:r>
        </a:p>
        <a:p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DE0AAC9D-FC24-48DE-8EEC-D18D1CA2500F}" type="parTrans" cxnId="{031891D8-B085-4D62-8987-A67FBB196378}">
      <dgm:prSet/>
      <dgm:spPr/>
      <dgm:t>
        <a:bodyPr/>
        <a:lstStyle/>
        <a:p>
          <a:endParaRPr lang="en-US"/>
        </a:p>
      </dgm:t>
    </dgm:pt>
    <dgm:pt modelId="{F93B6C96-A3EC-4A3D-AC49-C9A449F14917}" type="sibTrans" cxnId="{031891D8-B085-4D62-8987-A67FBB196378}">
      <dgm:prSet/>
      <dgm:spPr/>
      <dgm:t>
        <a:bodyPr/>
        <a:lstStyle/>
        <a:p>
          <a:endParaRPr lang="en-US"/>
        </a:p>
      </dgm:t>
    </dgm:pt>
    <dgm:pt modelId="{2A5BC0B5-6E0B-454E-996B-F3647ED8475F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Lead Assessor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1BD8F305-9195-4EBA-A33E-B4A0BA8A70B3}" type="parTrans" cxnId="{413D5D7D-06AC-447F-9F27-1DDCF4E2E7DA}">
      <dgm:prSet/>
      <dgm:spPr/>
      <dgm:t>
        <a:bodyPr/>
        <a:lstStyle/>
        <a:p>
          <a:endParaRPr lang="en-US"/>
        </a:p>
      </dgm:t>
    </dgm:pt>
    <dgm:pt modelId="{68CCB549-2DD8-4BD2-B1A6-8FB008C6D1BB}" type="sibTrans" cxnId="{413D5D7D-06AC-447F-9F27-1DDCF4E2E7DA}">
      <dgm:prSet/>
      <dgm:spPr/>
      <dgm:t>
        <a:bodyPr/>
        <a:lstStyle/>
        <a:p>
          <a:endParaRPr lang="en-US"/>
        </a:p>
      </dgm:t>
    </dgm:pt>
    <dgm:pt modelId="{B2E45130-3402-42C3-9F55-8C3258F7F0D3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Technical Assessors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D22AF546-880D-4AD7-81F4-0C6B50D09B6A}" type="parTrans" cxnId="{BADE2DA6-EB22-45C4-8DE6-2AB33DC37B91}">
      <dgm:prSet/>
      <dgm:spPr/>
      <dgm:t>
        <a:bodyPr/>
        <a:lstStyle/>
        <a:p>
          <a:endParaRPr lang="en-US"/>
        </a:p>
      </dgm:t>
    </dgm:pt>
    <dgm:pt modelId="{31F2A13B-DE9D-486D-B622-819794BA1D53}" type="sibTrans" cxnId="{BADE2DA6-EB22-45C4-8DE6-2AB33DC37B91}">
      <dgm:prSet/>
      <dgm:spPr/>
      <dgm:t>
        <a:bodyPr/>
        <a:lstStyle/>
        <a:p>
          <a:endParaRPr lang="en-US"/>
        </a:p>
      </dgm:t>
    </dgm:pt>
    <dgm:pt modelId="{FD211B57-9E26-4D72-A550-41C5605FBAAF}">
      <dgm:prSet phldrT="[Text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Technical Review Panel (TRP)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FA12DB7F-9A7E-43CE-868D-3EAC501630AB}" type="parTrans" cxnId="{4DC8489A-3D35-4BC1-BB8A-90E58999F557}">
      <dgm:prSet/>
      <dgm:spPr/>
      <dgm:t>
        <a:bodyPr/>
        <a:lstStyle/>
        <a:p>
          <a:endParaRPr lang="en-US"/>
        </a:p>
      </dgm:t>
    </dgm:pt>
    <dgm:pt modelId="{BF8E4927-65F3-4C3B-B017-780BD4076035}" type="sibTrans" cxnId="{4DC8489A-3D35-4BC1-BB8A-90E58999F557}">
      <dgm:prSet/>
      <dgm:spPr/>
      <dgm:t>
        <a:bodyPr/>
        <a:lstStyle/>
        <a:p>
          <a:endParaRPr lang="en-US"/>
        </a:p>
      </dgm:t>
    </dgm:pt>
    <dgm:pt modelId="{EEAF533A-EB53-4F8C-8B0B-EBF151A973D3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Case officer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8006F01-1F17-4AD6-B6A8-DFA28A475F65}" type="parTrans" cxnId="{69CCFD22-2F19-4A9A-A5E8-01DE6FCE7E86}">
      <dgm:prSet/>
      <dgm:spPr/>
      <dgm:t>
        <a:bodyPr/>
        <a:lstStyle/>
        <a:p>
          <a:endParaRPr lang="en-US"/>
        </a:p>
      </dgm:t>
    </dgm:pt>
    <dgm:pt modelId="{A0553C60-3869-4DA3-A056-124C41DC64FB}" type="sibTrans" cxnId="{69CCFD22-2F19-4A9A-A5E8-01DE6FCE7E86}">
      <dgm:prSet/>
      <dgm:spPr/>
      <dgm:t>
        <a:bodyPr/>
        <a:lstStyle/>
        <a:p>
          <a:endParaRPr lang="en-US"/>
        </a:p>
      </dgm:t>
    </dgm:pt>
    <dgm:pt modelId="{3557BF16-EF26-4469-BEF2-0CC70E132D9D}">
      <dgm:prSet phldrT="[Text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Technical Committee (TC)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6B0FFEB7-E707-4F0A-9AE4-63904C4FB2FA}" type="parTrans" cxnId="{1C0BE90A-4661-4D28-8453-EF8C47AB7326}">
      <dgm:prSet/>
      <dgm:spPr/>
      <dgm:t>
        <a:bodyPr/>
        <a:lstStyle/>
        <a:p>
          <a:endParaRPr lang="en-US"/>
        </a:p>
      </dgm:t>
    </dgm:pt>
    <dgm:pt modelId="{FC4F8A68-9460-4AA5-A9EE-6860D0402D3E}" type="sibTrans" cxnId="{1C0BE90A-4661-4D28-8453-EF8C47AB7326}">
      <dgm:prSet/>
      <dgm:spPr/>
      <dgm:t>
        <a:bodyPr/>
        <a:lstStyle/>
        <a:p>
          <a:endParaRPr lang="en-US"/>
        </a:p>
      </dgm:t>
    </dgm:pt>
    <dgm:pt modelId="{5E7A1FD6-73F8-477E-AD1A-AEA63304A516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Representative from ATLB / BACB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696271A6-2511-4922-AEAC-35D2F75C7D1F}" type="parTrans" cxnId="{1CDF4A89-FA2D-4B01-ABD3-E9AA715F6D40}">
      <dgm:prSet/>
      <dgm:spPr/>
      <dgm:t>
        <a:bodyPr/>
        <a:lstStyle/>
        <a:p>
          <a:endParaRPr lang="en-US"/>
        </a:p>
      </dgm:t>
    </dgm:pt>
    <dgm:pt modelId="{01128D91-A7D3-446C-98AA-5AE755502232}" type="sibTrans" cxnId="{1CDF4A89-FA2D-4B01-ABD3-E9AA715F6D40}">
      <dgm:prSet/>
      <dgm:spPr/>
      <dgm:t>
        <a:bodyPr/>
        <a:lstStyle/>
        <a:p>
          <a:endParaRPr lang="en-US"/>
        </a:p>
      </dgm:t>
    </dgm:pt>
    <dgm:pt modelId="{88C13A25-CAC5-4117-89EE-FEFF132C853F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LA from Assessor pool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48ADA268-C0A1-42C7-B411-84D7F12A9F32}" type="sibTrans" cxnId="{E1269684-F79A-48B5-A57E-5E2071EC5C83}">
      <dgm:prSet/>
      <dgm:spPr/>
      <dgm:t>
        <a:bodyPr/>
        <a:lstStyle/>
        <a:p>
          <a:endParaRPr lang="en-US"/>
        </a:p>
      </dgm:t>
    </dgm:pt>
    <dgm:pt modelId="{1B7AA86F-1912-417C-AA34-1FBC93BB4D98}" type="parTrans" cxnId="{E1269684-F79A-48B5-A57E-5E2071EC5C83}">
      <dgm:prSet/>
      <dgm:spPr/>
      <dgm:t>
        <a:bodyPr/>
        <a:lstStyle/>
        <a:p>
          <a:endParaRPr lang="en-US"/>
        </a:p>
      </dgm:t>
    </dgm:pt>
    <dgm:pt modelId="{C6F11F36-A217-4090-81E0-A4AD2EE4CE0C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External Expert from Stakeholders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FB5A3317-5323-4FAB-B0A0-9BB6A767B9C6}" type="parTrans" cxnId="{0399292D-2BE9-4B80-8E60-D9BFF9F17237}">
      <dgm:prSet/>
      <dgm:spPr/>
      <dgm:t>
        <a:bodyPr/>
        <a:lstStyle/>
        <a:p>
          <a:endParaRPr lang="en-US"/>
        </a:p>
      </dgm:t>
    </dgm:pt>
    <dgm:pt modelId="{95F4D952-B223-4C34-910D-B891F643431B}" type="sibTrans" cxnId="{0399292D-2BE9-4B80-8E60-D9BFF9F17237}">
      <dgm:prSet/>
      <dgm:spPr/>
      <dgm:t>
        <a:bodyPr/>
        <a:lstStyle/>
        <a:p>
          <a:endParaRPr lang="en-US"/>
        </a:p>
      </dgm:t>
    </dgm:pt>
    <dgm:pt modelId="{1D6CABF6-0F5F-4CFE-AD78-E1CB5AF7BDD7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Board Member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D9A2F0E2-CCC7-49FB-94B1-1FCD2F69AFE8}" type="parTrans" cxnId="{36C7CD18-9ACD-449B-B496-5BA9C98D9385}">
      <dgm:prSet/>
      <dgm:spPr/>
      <dgm:t>
        <a:bodyPr/>
        <a:lstStyle/>
        <a:p>
          <a:endParaRPr lang="en-US"/>
        </a:p>
      </dgm:t>
    </dgm:pt>
    <dgm:pt modelId="{79184898-2381-4122-96B8-3AC5A1FE16A8}" type="sibTrans" cxnId="{36C7CD18-9ACD-449B-B496-5BA9C98D9385}">
      <dgm:prSet/>
      <dgm:spPr/>
      <dgm:t>
        <a:bodyPr/>
        <a:lstStyle/>
        <a:p>
          <a:endParaRPr lang="en-US"/>
        </a:p>
      </dgm:t>
    </dgm:pt>
    <dgm:pt modelId="{E53305C1-8EF9-409F-AB57-ED03669403B0}">
      <dgm:prSet phldrT="[Text]" custT="1"/>
      <dgm:spPr/>
      <dgm:t>
        <a:bodyPr/>
        <a:lstStyle/>
        <a:p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205B7DC-C14D-415F-8AED-7F8A2E5DCE84}" type="parTrans" cxnId="{DF8038CE-6960-426E-89A9-878678D29780}">
      <dgm:prSet/>
      <dgm:spPr/>
      <dgm:t>
        <a:bodyPr/>
        <a:lstStyle/>
        <a:p>
          <a:endParaRPr lang="en-US"/>
        </a:p>
      </dgm:t>
    </dgm:pt>
    <dgm:pt modelId="{EA67629E-44E7-4991-8A12-B6F2148D491B}" type="sibTrans" cxnId="{DF8038CE-6960-426E-89A9-878678D29780}">
      <dgm:prSet/>
      <dgm:spPr/>
      <dgm:t>
        <a:bodyPr/>
        <a:lstStyle/>
        <a:p>
          <a:endParaRPr lang="en-US"/>
        </a:p>
      </dgm:t>
    </dgm:pt>
    <dgm:pt modelId="{EFB98331-9081-4592-B3F3-0B55A18E11B2}">
      <dgm:prSet phldrT="[Text]" custT="1"/>
      <dgm:spPr/>
      <dgm:t>
        <a:bodyPr/>
        <a:lstStyle/>
        <a:p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C30090-D726-44AE-90FE-315B788EBE39}" type="parTrans" cxnId="{5A7C8F70-D89F-4FE0-9881-365CDA99C8C2}">
      <dgm:prSet/>
      <dgm:spPr/>
      <dgm:t>
        <a:bodyPr/>
        <a:lstStyle/>
        <a:p>
          <a:endParaRPr lang="en-US"/>
        </a:p>
      </dgm:t>
    </dgm:pt>
    <dgm:pt modelId="{B77CF23C-382A-4BB4-B2C7-B5A95C6BEB04}" type="sibTrans" cxnId="{5A7C8F70-D89F-4FE0-9881-365CDA99C8C2}">
      <dgm:prSet/>
      <dgm:spPr/>
      <dgm:t>
        <a:bodyPr/>
        <a:lstStyle/>
        <a:p>
          <a:endParaRPr lang="en-US"/>
        </a:p>
      </dgm:t>
    </dgm:pt>
    <dgm:pt modelId="{E527C987-C7C7-4527-927F-950AFE9A7D06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Tech Experts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A40F9E0A-F248-488E-9AAE-FD5A76DB7C7E}" type="parTrans" cxnId="{7E42A82F-D51E-47EE-8F4E-78D163E0C73B}">
      <dgm:prSet/>
      <dgm:spPr/>
      <dgm:t>
        <a:bodyPr/>
        <a:lstStyle/>
        <a:p>
          <a:endParaRPr lang="en-US"/>
        </a:p>
      </dgm:t>
    </dgm:pt>
    <dgm:pt modelId="{866899CF-EF3C-41B6-B104-7B6289621DEA}" type="sibTrans" cxnId="{7E42A82F-D51E-47EE-8F4E-78D163E0C73B}">
      <dgm:prSet/>
      <dgm:spPr/>
      <dgm:t>
        <a:bodyPr/>
        <a:lstStyle/>
        <a:p>
          <a:endParaRPr lang="en-US"/>
        </a:p>
      </dgm:t>
    </dgm:pt>
    <dgm:pt modelId="{3B5129C3-F1A1-44DC-8FC2-AAF988922AC5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Lead Assessor (LA)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20C9FBC-F310-457D-983C-C3DE9312CFDB}" type="parTrans" cxnId="{EC500738-A308-4F3B-A2E5-B0B3F11E299B}">
      <dgm:prSet/>
      <dgm:spPr/>
      <dgm:t>
        <a:bodyPr/>
        <a:lstStyle/>
        <a:p>
          <a:endParaRPr lang="en-US"/>
        </a:p>
      </dgm:t>
    </dgm:pt>
    <dgm:pt modelId="{A825A22C-F6F5-4496-8422-60D01EC32CDA}" type="sibTrans" cxnId="{EC500738-A308-4F3B-A2E5-B0B3F11E299B}">
      <dgm:prSet/>
      <dgm:spPr/>
      <dgm:t>
        <a:bodyPr/>
        <a:lstStyle/>
        <a:p>
          <a:endParaRPr lang="en-US"/>
        </a:p>
      </dgm:t>
    </dgm:pt>
    <dgm:pt modelId="{CBB9872C-914D-4CFC-83F3-AB5E13A8B5C9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Tech Experts from relevant field(s)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4CE810D9-5EF5-4B0B-B353-3B9AC77493AD}" type="parTrans" cxnId="{80C39530-C802-407A-AA3D-CF0B593DDA7E}">
      <dgm:prSet/>
      <dgm:spPr/>
      <dgm:t>
        <a:bodyPr/>
        <a:lstStyle/>
        <a:p>
          <a:endParaRPr lang="en-US"/>
        </a:p>
      </dgm:t>
    </dgm:pt>
    <dgm:pt modelId="{B70089AB-9113-4A97-8622-7D508A015617}" type="sibTrans" cxnId="{80C39530-C802-407A-AA3D-CF0B593DDA7E}">
      <dgm:prSet/>
      <dgm:spPr/>
      <dgm:t>
        <a:bodyPr/>
        <a:lstStyle/>
        <a:p>
          <a:endParaRPr lang="en-US"/>
        </a:p>
      </dgm:t>
    </dgm:pt>
    <dgm:pt modelId="{BF41034A-898F-4EA7-A1ED-14DCB7E1E557}" type="pres">
      <dgm:prSet presAssocID="{E1DDCCE8-C3D2-447B-B61D-3FAABFCAE7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2BDA89-97B0-4E40-BC83-23DDC4BDCB8E}" type="pres">
      <dgm:prSet presAssocID="{80B29B0A-4295-468E-9944-8AEBF41499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3A8DC-7FEA-4542-A8FC-F2C90934B8D5}" type="pres">
      <dgm:prSet presAssocID="{F93B6C96-A3EC-4A3D-AC49-C9A449F14917}" presName="sibTrans" presStyleCnt="0"/>
      <dgm:spPr/>
      <dgm:t>
        <a:bodyPr/>
        <a:lstStyle/>
        <a:p>
          <a:endParaRPr lang="en-US"/>
        </a:p>
      </dgm:t>
    </dgm:pt>
    <dgm:pt modelId="{A0C57147-5296-463A-BFA7-3963D5199035}" type="pres">
      <dgm:prSet presAssocID="{FD211B57-9E26-4D72-A550-41C5605FBA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B3993-6095-4204-8297-F50E0A7E7560}" type="pres">
      <dgm:prSet presAssocID="{BF8E4927-65F3-4C3B-B017-780BD4076035}" presName="sibTrans" presStyleCnt="0"/>
      <dgm:spPr/>
      <dgm:t>
        <a:bodyPr/>
        <a:lstStyle/>
        <a:p>
          <a:endParaRPr lang="en-US"/>
        </a:p>
      </dgm:t>
    </dgm:pt>
    <dgm:pt modelId="{4F304E50-C05A-44E7-B817-91B6D63ED419}" type="pres">
      <dgm:prSet presAssocID="{3557BF16-EF26-4469-BEF2-0CC70E132D9D}" presName="node" presStyleLbl="node1" presStyleIdx="2" presStyleCnt="3" custLinFactNeighborX="-1407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867430-20B6-4738-9901-F0EF7C42D020}" type="presOf" srcId="{80B29B0A-4295-468E-9944-8AEBF414998A}" destId="{302BDA89-97B0-4E40-BC83-23DDC4BDCB8E}" srcOrd="0" destOrd="0" presId="urn:microsoft.com/office/officeart/2005/8/layout/hList6"/>
    <dgm:cxn modelId="{C80A47C9-2E8B-4D90-A636-B198A8E8D9B2}" type="presOf" srcId="{EEAF533A-EB53-4F8C-8B0B-EBF151A973D3}" destId="{A0C57147-5296-463A-BFA7-3963D5199035}" srcOrd="0" destOrd="4" presId="urn:microsoft.com/office/officeart/2005/8/layout/hList6"/>
    <dgm:cxn modelId="{3389D679-9AB7-4D3F-A286-B3C5C3526ED4}" type="presOf" srcId="{E527C987-C7C7-4527-927F-950AFE9A7D06}" destId="{302BDA89-97B0-4E40-BC83-23DDC4BDCB8E}" srcOrd="0" destOrd="4" presId="urn:microsoft.com/office/officeart/2005/8/layout/hList6"/>
    <dgm:cxn modelId="{2F35E0E7-A902-4378-9953-31512F801878}" type="presOf" srcId="{B2E45130-3402-42C3-9F55-8C3258F7F0D3}" destId="{302BDA89-97B0-4E40-BC83-23DDC4BDCB8E}" srcOrd="0" destOrd="3" presId="urn:microsoft.com/office/officeart/2005/8/layout/hList6"/>
    <dgm:cxn modelId="{413D5D7D-06AC-447F-9F27-1DDCF4E2E7DA}" srcId="{80B29B0A-4295-468E-9944-8AEBF414998A}" destId="{2A5BC0B5-6E0B-454E-996B-F3647ED8475F}" srcOrd="1" destOrd="0" parTransId="{1BD8F305-9195-4EBA-A33E-B4A0BA8A70B3}" sibTransId="{68CCB549-2DD8-4BD2-B1A6-8FB008C6D1BB}"/>
    <dgm:cxn modelId="{0AFC5CA7-5E72-4256-84D7-E0D95DE3E7F9}" type="presOf" srcId="{3B5129C3-F1A1-44DC-8FC2-AAF988922AC5}" destId="{A0C57147-5296-463A-BFA7-3963D5199035}" srcOrd="0" destOrd="5" presId="urn:microsoft.com/office/officeart/2005/8/layout/hList6"/>
    <dgm:cxn modelId="{41B7AB8B-C2A7-4A4A-BC43-606021EDA651}" type="presOf" srcId="{E53305C1-8EF9-409F-AB57-ED03669403B0}" destId="{A0C57147-5296-463A-BFA7-3963D5199035}" srcOrd="0" destOrd="1" presId="urn:microsoft.com/office/officeart/2005/8/layout/hList6"/>
    <dgm:cxn modelId="{1C0BE90A-4661-4D28-8453-EF8C47AB7326}" srcId="{E1DDCCE8-C3D2-447B-B61D-3FAABFCAE7E8}" destId="{3557BF16-EF26-4469-BEF2-0CC70E132D9D}" srcOrd="2" destOrd="0" parTransId="{6B0FFEB7-E707-4F0A-9AE4-63904C4FB2FA}" sibTransId="{FC4F8A68-9460-4AA5-A9EE-6860D0402D3E}"/>
    <dgm:cxn modelId="{1CDF4A89-FA2D-4B01-ABD3-E9AA715F6D40}" srcId="{3557BF16-EF26-4469-BEF2-0CC70E132D9D}" destId="{5E7A1FD6-73F8-477E-AD1A-AEA63304A516}" srcOrd="1" destOrd="0" parTransId="{696271A6-2511-4922-AEAC-35D2F75C7D1F}" sibTransId="{01128D91-A7D3-446C-98AA-5AE755502232}"/>
    <dgm:cxn modelId="{D4B8DCA8-01C4-4865-BAF1-B56B0CB3523E}" type="presOf" srcId="{3557BF16-EF26-4469-BEF2-0CC70E132D9D}" destId="{4F304E50-C05A-44E7-B817-91B6D63ED419}" srcOrd="0" destOrd="0" presId="urn:microsoft.com/office/officeart/2005/8/layout/hList6"/>
    <dgm:cxn modelId="{FC90E7F1-5ADB-4A85-BF0C-A671D60E5AE9}" type="presOf" srcId="{E1DDCCE8-C3D2-447B-B61D-3FAABFCAE7E8}" destId="{BF41034A-898F-4EA7-A1ED-14DCB7E1E557}" srcOrd="0" destOrd="0" presId="urn:microsoft.com/office/officeart/2005/8/layout/hList6"/>
    <dgm:cxn modelId="{69CCFD22-2F19-4A9A-A5E8-01DE6FCE7E86}" srcId="{FD211B57-9E26-4D72-A550-41C5605FBAAF}" destId="{EEAF533A-EB53-4F8C-8B0B-EBF151A973D3}" srcOrd="3" destOrd="0" parTransId="{B8006F01-1F17-4AD6-B6A8-DFA28A475F65}" sibTransId="{A0553C60-3869-4DA3-A056-124C41DC64FB}"/>
    <dgm:cxn modelId="{36C7CD18-9ACD-449B-B496-5BA9C98D9385}" srcId="{3557BF16-EF26-4469-BEF2-0CC70E132D9D}" destId="{1D6CABF6-0F5F-4CFE-AD78-E1CB5AF7BDD7}" srcOrd="0" destOrd="0" parTransId="{D9A2F0E2-CCC7-49FB-94B1-1FCD2F69AFE8}" sibTransId="{79184898-2381-4122-96B8-3AC5A1FE16A8}"/>
    <dgm:cxn modelId="{80C39530-C802-407A-AA3D-CF0B593DDA7E}" srcId="{FD211B57-9E26-4D72-A550-41C5605FBAAF}" destId="{CBB9872C-914D-4CFC-83F3-AB5E13A8B5C9}" srcOrd="2" destOrd="0" parTransId="{4CE810D9-5EF5-4B0B-B353-3B9AC77493AD}" sibTransId="{B70089AB-9113-4A97-8622-7D508A015617}"/>
    <dgm:cxn modelId="{EC500738-A308-4F3B-A2E5-B0B3F11E299B}" srcId="{FD211B57-9E26-4D72-A550-41C5605FBAAF}" destId="{3B5129C3-F1A1-44DC-8FC2-AAF988922AC5}" srcOrd="4" destOrd="0" parTransId="{B20C9FBC-F310-457D-983C-C3DE9312CFDB}" sibTransId="{A825A22C-F6F5-4496-8422-60D01EC32CDA}"/>
    <dgm:cxn modelId="{4DC8489A-3D35-4BC1-BB8A-90E58999F557}" srcId="{E1DDCCE8-C3D2-447B-B61D-3FAABFCAE7E8}" destId="{FD211B57-9E26-4D72-A550-41C5605FBAAF}" srcOrd="1" destOrd="0" parTransId="{FA12DB7F-9A7E-43CE-868D-3EAC501630AB}" sibTransId="{BF8E4927-65F3-4C3B-B017-780BD4076035}"/>
    <dgm:cxn modelId="{44C5AF01-BB66-4C8E-851F-9D12A23C8727}" type="presOf" srcId="{5E7A1FD6-73F8-477E-AD1A-AEA63304A516}" destId="{4F304E50-C05A-44E7-B817-91B6D63ED419}" srcOrd="0" destOrd="2" presId="urn:microsoft.com/office/officeart/2005/8/layout/hList6"/>
    <dgm:cxn modelId="{DF8038CE-6960-426E-89A9-878678D29780}" srcId="{FD211B57-9E26-4D72-A550-41C5605FBAAF}" destId="{E53305C1-8EF9-409F-AB57-ED03669403B0}" srcOrd="0" destOrd="0" parTransId="{3205B7DC-C14D-415F-8AED-7F8A2E5DCE84}" sibTransId="{EA67629E-44E7-4991-8A12-B6F2148D491B}"/>
    <dgm:cxn modelId="{F718787F-DC2A-47DC-B8AF-511B68C1958C}" type="presOf" srcId="{C6F11F36-A217-4090-81E0-A4AD2EE4CE0C}" destId="{4F304E50-C05A-44E7-B817-91B6D63ED419}" srcOrd="0" destOrd="3" presId="urn:microsoft.com/office/officeart/2005/8/layout/hList6"/>
    <dgm:cxn modelId="{8C088A67-3942-403D-B22E-A2BA8AF35397}" type="presOf" srcId="{88C13A25-CAC5-4117-89EE-FEFF132C853F}" destId="{A0C57147-5296-463A-BFA7-3963D5199035}" srcOrd="0" destOrd="2" presId="urn:microsoft.com/office/officeart/2005/8/layout/hList6"/>
    <dgm:cxn modelId="{6A7DEFFF-CCC1-4F43-A15F-196C000DD56E}" type="presOf" srcId="{2A5BC0B5-6E0B-454E-996B-F3647ED8475F}" destId="{302BDA89-97B0-4E40-BC83-23DDC4BDCB8E}" srcOrd="0" destOrd="2" presId="urn:microsoft.com/office/officeart/2005/8/layout/hList6"/>
    <dgm:cxn modelId="{5A7C8F70-D89F-4FE0-9881-365CDA99C8C2}" srcId="{80B29B0A-4295-468E-9944-8AEBF414998A}" destId="{EFB98331-9081-4592-B3F3-0B55A18E11B2}" srcOrd="0" destOrd="0" parTransId="{DFC30090-D726-44AE-90FE-315B788EBE39}" sibTransId="{B77CF23C-382A-4BB4-B2C7-B5A95C6BEB04}"/>
    <dgm:cxn modelId="{E1269684-F79A-48B5-A57E-5E2071EC5C83}" srcId="{FD211B57-9E26-4D72-A550-41C5605FBAAF}" destId="{88C13A25-CAC5-4117-89EE-FEFF132C853F}" srcOrd="1" destOrd="0" parTransId="{1B7AA86F-1912-417C-AA34-1FBC93BB4D98}" sibTransId="{48ADA268-C0A1-42C7-B411-84D7F12A9F32}"/>
    <dgm:cxn modelId="{BADE2DA6-EB22-45C4-8DE6-2AB33DC37B91}" srcId="{80B29B0A-4295-468E-9944-8AEBF414998A}" destId="{B2E45130-3402-42C3-9F55-8C3258F7F0D3}" srcOrd="2" destOrd="0" parTransId="{D22AF546-880D-4AD7-81F4-0C6B50D09B6A}" sibTransId="{31F2A13B-DE9D-486D-B622-819794BA1D53}"/>
    <dgm:cxn modelId="{CE32FBDE-5649-4B9F-9228-58A811191457}" type="presOf" srcId="{CBB9872C-914D-4CFC-83F3-AB5E13A8B5C9}" destId="{A0C57147-5296-463A-BFA7-3963D5199035}" srcOrd="0" destOrd="3" presId="urn:microsoft.com/office/officeart/2005/8/layout/hList6"/>
    <dgm:cxn modelId="{0399292D-2BE9-4B80-8E60-D9BFF9F17237}" srcId="{3557BF16-EF26-4469-BEF2-0CC70E132D9D}" destId="{C6F11F36-A217-4090-81E0-A4AD2EE4CE0C}" srcOrd="2" destOrd="0" parTransId="{FB5A3317-5323-4FAB-B0A0-9BB6A767B9C6}" sibTransId="{95F4D952-B223-4C34-910D-B891F643431B}"/>
    <dgm:cxn modelId="{44119855-4180-402F-B416-BC33294F421B}" type="presOf" srcId="{1D6CABF6-0F5F-4CFE-AD78-E1CB5AF7BDD7}" destId="{4F304E50-C05A-44E7-B817-91B6D63ED419}" srcOrd="0" destOrd="1" presId="urn:microsoft.com/office/officeart/2005/8/layout/hList6"/>
    <dgm:cxn modelId="{031891D8-B085-4D62-8987-A67FBB196378}" srcId="{E1DDCCE8-C3D2-447B-B61D-3FAABFCAE7E8}" destId="{80B29B0A-4295-468E-9944-8AEBF414998A}" srcOrd="0" destOrd="0" parTransId="{DE0AAC9D-FC24-48DE-8EEC-D18D1CA2500F}" sibTransId="{F93B6C96-A3EC-4A3D-AC49-C9A449F14917}"/>
    <dgm:cxn modelId="{2B3963B7-87EC-4386-BB75-83E18FC88354}" type="presOf" srcId="{FD211B57-9E26-4D72-A550-41C5605FBAAF}" destId="{A0C57147-5296-463A-BFA7-3963D5199035}" srcOrd="0" destOrd="0" presId="urn:microsoft.com/office/officeart/2005/8/layout/hList6"/>
    <dgm:cxn modelId="{BE2E219A-15E9-4606-AE3E-15B04791D9D1}" type="presOf" srcId="{EFB98331-9081-4592-B3F3-0B55A18E11B2}" destId="{302BDA89-97B0-4E40-BC83-23DDC4BDCB8E}" srcOrd="0" destOrd="1" presId="urn:microsoft.com/office/officeart/2005/8/layout/hList6"/>
    <dgm:cxn modelId="{7E42A82F-D51E-47EE-8F4E-78D163E0C73B}" srcId="{80B29B0A-4295-468E-9944-8AEBF414998A}" destId="{E527C987-C7C7-4527-927F-950AFE9A7D06}" srcOrd="3" destOrd="0" parTransId="{A40F9E0A-F248-488E-9AAE-FD5A76DB7C7E}" sibTransId="{866899CF-EF3C-41B6-B104-7B6289621DEA}"/>
    <dgm:cxn modelId="{41109AAE-E4AB-4302-906B-CC1B87B4C9E9}" type="presParOf" srcId="{BF41034A-898F-4EA7-A1ED-14DCB7E1E557}" destId="{302BDA89-97B0-4E40-BC83-23DDC4BDCB8E}" srcOrd="0" destOrd="0" presId="urn:microsoft.com/office/officeart/2005/8/layout/hList6"/>
    <dgm:cxn modelId="{21C977C5-A343-4FDA-B181-0D8A28BB5525}" type="presParOf" srcId="{BF41034A-898F-4EA7-A1ED-14DCB7E1E557}" destId="{B113A8DC-7FEA-4542-A8FC-F2C90934B8D5}" srcOrd="1" destOrd="0" presId="urn:microsoft.com/office/officeart/2005/8/layout/hList6"/>
    <dgm:cxn modelId="{6A7A81C8-BF7E-4C0F-9FC6-08AA22C52E38}" type="presParOf" srcId="{BF41034A-898F-4EA7-A1ED-14DCB7E1E557}" destId="{A0C57147-5296-463A-BFA7-3963D5199035}" srcOrd="2" destOrd="0" presId="urn:microsoft.com/office/officeart/2005/8/layout/hList6"/>
    <dgm:cxn modelId="{3068FDB9-C75F-4F5A-AF48-C77EECAF35E3}" type="presParOf" srcId="{BF41034A-898F-4EA7-A1ED-14DCB7E1E557}" destId="{428B3993-6095-4204-8297-F50E0A7E7560}" srcOrd="3" destOrd="0" presId="urn:microsoft.com/office/officeart/2005/8/layout/hList6"/>
    <dgm:cxn modelId="{3964BF68-2A74-425E-AF4D-B11D3FA40119}" type="presParOf" srcId="{BF41034A-898F-4EA7-A1ED-14DCB7E1E557}" destId="{4F304E50-C05A-44E7-B817-91B6D63ED41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F292F5-F68A-48CF-8B0C-3A1063EE788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6DB161-5105-440F-BC6A-DDECC3D5C44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@ Service Availability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@ Cost effective</a:t>
          </a:r>
        </a:p>
      </dgm:t>
    </dgm:pt>
    <dgm:pt modelId="{92D0F4A3-A61B-49B0-8DDE-75E7AC74BCC9}" type="parTrans" cxnId="{06E09E11-91FA-4EB6-8419-8E5C6936DEA1}">
      <dgm:prSet/>
      <dgm:spPr/>
      <dgm:t>
        <a:bodyPr/>
        <a:lstStyle/>
        <a:p>
          <a:endParaRPr lang="en-US"/>
        </a:p>
      </dgm:t>
    </dgm:pt>
    <dgm:pt modelId="{225A2503-0F75-4F0D-B89F-908FE1459D2C}" type="sibTrans" cxnId="{06E09E11-91FA-4EB6-8419-8E5C6936DEA1}">
      <dgm:prSet/>
      <dgm:spPr/>
      <dgm:t>
        <a:bodyPr/>
        <a:lstStyle/>
        <a:p>
          <a:endParaRPr lang="en-US"/>
        </a:p>
      </dgm:t>
    </dgm:pt>
    <dgm:pt modelId="{3015CC32-8240-4197-9E13-0DE83E2C5D3C}">
      <dgm:prSet phldrT="[Text]" custT="1"/>
      <dgm:spPr/>
      <dgm:t>
        <a:bodyPr anchor="t" anchorCtr="0"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en-US" sz="2800" dirty="0" smtClean="0">
              <a:ln w="0">
                <a:noFill/>
              </a:ln>
              <a:effectLst/>
              <a:latin typeface="Times New Roman" pitchFamily="18" charset="0"/>
              <a:cs typeface="Times New Roman" pitchFamily="18" charset="0"/>
            </a:rPr>
            <a:t>@ More confidence in testing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800" dirty="0" smtClean="0">
              <a:ln w="0">
                <a:noFill/>
              </a:ln>
              <a:effectLst/>
              <a:latin typeface="Times New Roman" pitchFamily="18" charset="0"/>
              <a:cs typeface="Times New Roman" pitchFamily="18" charset="0"/>
            </a:rPr>
            <a:t>@ Cheaper rate lab service </a:t>
          </a:r>
          <a:endParaRPr lang="en-US" sz="2800" dirty="0">
            <a:ln w="0">
              <a:noFill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176DA986-B1B1-4269-93DA-690C629D6AB1}" type="parTrans" cxnId="{8B67E642-ABE3-4731-8048-514A9802E639}">
      <dgm:prSet/>
      <dgm:spPr/>
      <dgm:t>
        <a:bodyPr/>
        <a:lstStyle/>
        <a:p>
          <a:endParaRPr lang="en-US"/>
        </a:p>
      </dgm:t>
    </dgm:pt>
    <dgm:pt modelId="{E96C5AAF-CB41-457B-90F9-CD7FBE0BBA71}" type="sibTrans" cxnId="{8B67E642-ABE3-4731-8048-514A9802E639}">
      <dgm:prSet/>
      <dgm:spPr/>
      <dgm:t>
        <a:bodyPr/>
        <a:lstStyle/>
        <a:p>
          <a:endParaRPr lang="en-US"/>
        </a:p>
      </dgm:t>
    </dgm:pt>
    <dgm:pt modelId="{C3191105-164C-4F7B-A7BD-EC6B1E9C18C7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@ Foreign </a:t>
          </a:r>
          <a:r>
            <a:rPr lang="en-US" sz="2800" dirty="0" smtClean="0">
              <a:effectLst>
                <a:outerShdw blurRad="50800" dist="38100" algn="l" rotWithShape="0">
                  <a:schemeClr val="accent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currency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saving</a:t>
          </a:r>
        </a:p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@ Developed national quality      infrastructure</a:t>
          </a:r>
        </a:p>
      </dgm:t>
    </dgm:pt>
    <dgm:pt modelId="{BF874D06-359F-487B-BC11-C4240C96FDE7}" type="parTrans" cxnId="{53171030-6C1F-4B46-888D-B75C645B942D}">
      <dgm:prSet/>
      <dgm:spPr/>
      <dgm:t>
        <a:bodyPr/>
        <a:lstStyle/>
        <a:p>
          <a:endParaRPr lang="en-US"/>
        </a:p>
      </dgm:t>
    </dgm:pt>
    <dgm:pt modelId="{3E34C7F9-D3A3-4499-B7A1-C6CF52A4DF67}" type="sibTrans" cxnId="{53171030-6C1F-4B46-888D-B75C645B942D}">
      <dgm:prSet/>
      <dgm:spPr/>
      <dgm:t>
        <a:bodyPr/>
        <a:lstStyle/>
        <a:p>
          <a:endParaRPr lang="en-US"/>
        </a:p>
      </dgm:t>
    </dgm:pt>
    <dgm:pt modelId="{1E53F435-86E1-40F2-899C-A1B6CDD3A9E6}">
      <dgm:prSet/>
      <dgm:spPr/>
      <dgm:t>
        <a:bodyPr/>
        <a:lstStyle/>
        <a:p>
          <a:endParaRPr lang="en-US" dirty="0"/>
        </a:p>
      </dgm:t>
    </dgm:pt>
    <dgm:pt modelId="{144D1A66-167E-4749-9D39-C11DEDF7366E}" type="parTrans" cxnId="{F68B0FA0-4C5F-4998-8DEB-4B5ED7B48E68}">
      <dgm:prSet/>
      <dgm:spPr/>
      <dgm:t>
        <a:bodyPr/>
        <a:lstStyle/>
        <a:p>
          <a:endParaRPr lang="en-US"/>
        </a:p>
      </dgm:t>
    </dgm:pt>
    <dgm:pt modelId="{37C41F1B-EF34-45BC-81C3-301F2712674D}" type="sibTrans" cxnId="{F68B0FA0-4C5F-4998-8DEB-4B5ED7B48E68}">
      <dgm:prSet/>
      <dgm:spPr/>
      <dgm:t>
        <a:bodyPr/>
        <a:lstStyle/>
        <a:p>
          <a:endParaRPr lang="en-US"/>
        </a:p>
      </dgm:t>
    </dgm:pt>
    <dgm:pt modelId="{BB5F807C-C01D-4F6E-B98C-FC85E9F5B769}" type="pres">
      <dgm:prSet presAssocID="{AAF292F5-F68A-48CF-8B0C-3A1063EE78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187271-A3EB-49ED-8BD9-5DF927E1DCB1}" type="pres">
      <dgm:prSet presAssocID="{B06DB161-5105-440F-BC6A-DDECC3D5C44E}" presName="parentLin" presStyleCnt="0"/>
      <dgm:spPr/>
    </dgm:pt>
    <dgm:pt modelId="{45E56E27-0921-46B3-B8A6-0B543C5E6D13}" type="pres">
      <dgm:prSet presAssocID="{B06DB161-5105-440F-BC6A-DDECC3D5C44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B84B827-7082-4F12-B929-6EFD2C120D3C}" type="pres">
      <dgm:prSet presAssocID="{B06DB161-5105-440F-BC6A-DDECC3D5C44E}" presName="parentText" presStyleLbl="node1" presStyleIdx="0" presStyleCnt="3" custScaleX="114539" custScaleY="354382" custLinFactNeighborY="-35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084BA-AF40-48A5-9F94-FF32A976BE6A}" type="pres">
      <dgm:prSet presAssocID="{B06DB161-5105-440F-BC6A-DDECC3D5C44E}" presName="negativeSpace" presStyleCnt="0"/>
      <dgm:spPr/>
    </dgm:pt>
    <dgm:pt modelId="{2A600708-1A39-48A7-83B5-65E43E8B3DC1}" type="pres">
      <dgm:prSet presAssocID="{B06DB161-5105-440F-BC6A-DDECC3D5C44E}" presName="childText" presStyleLbl="conFgAcc1" presStyleIdx="0" presStyleCnt="3">
        <dgm:presLayoutVars>
          <dgm:bulletEnabled val="1"/>
        </dgm:presLayoutVars>
      </dgm:prSet>
      <dgm:spPr/>
    </dgm:pt>
    <dgm:pt modelId="{0CFFEF82-7531-4B6F-B55C-57E827655E5A}" type="pres">
      <dgm:prSet presAssocID="{225A2503-0F75-4F0D-B89F-908FE1459D2C}" presName="spaceBetweenRectangles" presStyleCnt="0"/>
      <dgm:spPr/>
    </dgm:pt>
    <dgm:pt modelId="{6C290388-4107-4FB3-BF2B-8CB62BEB57EB}" type="pres">
      <dgm:prSet presAssocID="{3015CC32-8240-4197-9E13-0DE83E2C5D3C}" presName="parentLin" presStyleCnt="0"/>
      <dgm:spPr/>
    </dgm:pt>
    <dgm:pt modelId="{63403088-D5AD-485E-9E43-1343B7155921}" type="pres">
      <dgm:prSet presAssocID="{3015CC32-8240-4197-9E13-0DE83E2C5D3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CB269D-C455-4C46-8B9A-EB25009D8715}" type="pres">
      <dgm:prSet presAssocID="{3015CC32-8240-4197-9E13-0DE83E2C5D3C}" presName="parentText" presStyleLbl="node1" presStyleIdx="1" presStyleCnt="3" custScaleX="114539" custScaleY="3696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9A0FF-240E-4325-B2DC-CDD6CB814186}" type="pres">
      <dgm:prSet presAssocID="{3015CC32-8240-4197-9E13-0DE83E2C5D3C}" presName="negativeSpace" presStyleCnt="0"/>
      <dgm:spPr/>
    </dgm:pt>
    <dgm:pt modelId="{22F7E667-4159-4C1A-B7E6-54AD1F1A927E}" type="pres">
      <dgm:prSet presAssocID="{3015CC32-8240-4197-9E13-0DE83E2C5D3C}" presName="childText" presStyleLbl="conFgAcc1" presStyleIdx="1" presStyleCnt="3">
        <dgm:presLayoutVars>
          <dgm:bulletEnabled val="1"/>
        </dgm:presLayoutVars>
      </dgm:prSet>
      <dgm:spPr/>
    </dgm:pt>
    <dgm:pt modelId="{441980E7-0C84-4DC4-BDDF-2B77BC345FAF}" type="pres">
      <dgm:prSet presAssocID="{E96C5AAF-CB41-457B-90F9-CD7FBE0BBA71}" presName="spaceBetweenRectangles" presStyleCnt="0"/>
      <dgm:spPr/>
    </dgm:pt>
    <dgm:pt modelId="{5EAC7B7C-D381-4E3E-BA95-9AF383158675}" type="pres">
      <dgm:prSet presAssocID="{C3191105-164C-4F7B-A7BD-EC6B1E9C18C7}" presName="parentLin" presStyleCnt="0"/>
      <dgm:spPr/>
    </dgm:pt>
    <dgm:pt modelId="{6A730C31-9440-4A37-8D0D-96CBFB2F73D5}" type="pres">
      <dgm:prSet presAssocID="{C3191105-164C-4F7B-A7BD-EC6B1E9C18C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07ED8CF-6186-4F93-A974-C0A465E210FA}" type="pres">
      <dgm:prSet presAssocID="{C3191105-164C-4F7B-A7BD-EC6B1E9C18C7}" presName="parentText" presStyleLbl="node1" presStyleIdx="2" presStyleCnt="3" custScaleX="114539" custScaleY="4029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20C0F-139E-4966-BD2D-B361283CF80F}" type="pres">
      <dgm:prSet presAssocID="{C3191105-164C-4F7B-A7BD-EC6B1E9C18C7}" presName="negativeSpace" presStyleCnt="0"/>
      <dgm:spPr/>
    </dgm:pt>
    <dgm:pt modelId="{E129C1B6-73BC-42FF-B3D7-1EB277A22956}" type="pres">
      <dgm:prSet presAssocID="{C3191105-164C-4F7B-A7BD-EC6B1E9C18C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162B7A-C6C4-4314-A3E8-9BECCFF1194D}" type="presOf" srcId="{C3191105-164C-4F7B-A7BD-EC6B1E9C18C7}" destId="{507ED8CF-6186-4F93-A974-C0A465E210FA}" srcOrd="1" destOrd="0" presId="urn:microsoft.com/office/officeart/2005/8/layout/list1"/>
    <dgm:cxn modelId="{38FC11D9-5FD4-4D78-8468-9AA2802F6664}" type="presOf" srcId="{B06DB161-5105-440F-BC6A-DDECC3D5C44E}" destId="{3B84B827-7082-4F12-B929-6EFD2C120D3C}" srcOrd="1" destOrd="0" presId="urn:microsoft.com/office/officeart/2005/8/layout/list1"/>
    <dgm:cxn modelId="{DE9CE99B-7A1A-4B6C-92A3-C4E5011E382E}" type="presOf" srcId="{AAF292F5-F68A-48CF-8B0C-3A1063EE788C}" destId="{BB5F807C-C01D-4F6E-B98C-FC85E9F5B769}" srcOrd="0" destOrd="0" presId="urn:microsoft.com/office/officeart/2005/8/layout/list1"/>
    <dgm:cxn modelId="{2121D140-C3AD-4D50-945C-AE2AC358738A}" type="presOf" srcId="{3015CC32-8240-4197-9E13-0DE83E2C5D3C}" destId="{20CB269D-C455-4C46-8B9A-EB25009D8715}" srcOrd="1" destOrd="0" presId="urn:microsoft.com/office/officeart/2005/8/layout/list1"/>
    <dgm:cxn modelId="{036DE984-F264-43A2-BA52-27B777C221DB}" type="presOf" srcId="{B06DB161-5105-440F-BC6A-DDECC3D5C44E}" destId="{45E56E27-0921-46B3-B8A6-0B543C5E6D13}" srcOrd="0" destOrd="0" presId="urn:microsoft.com/office/officeart/2005/8/layout/list1"/>
    <dgm:cxn modelId="{F68B0FA0-4C5F-4998-8DEB-4B5ED7B48E68}" srcId="{C3191105-164C-4F7B-A7BD-EC6B1E9C18C7}" destId="{1E53F435-86E1-40F2-899C-A1B6CDD3A9E6}" srcOrd="0" destOrd="0" parTransId="{144D1A66-167E-4749-9D39-C11DEDF7366E}" sibTransId="{37C41F1B-EF34-45BC-81C3-301F2712674D}"/>
    <dgm:cxn modelId="{06E09E11-91FA-4EB6-8419-8E5C6936DEA1}" srcId="{AAF292F5-F68A-48CF-8B0C-3A1063EE788C}" destId="{B06DB161-5105-440F-BC6A-DDECC3D5C44E}" srcOrd="0" destOrd="0" parTransId="{92D0F4A3-A61B-49B0-8DDE-75E7AC74BCC9}" sibTransId="{225A2503-0F75-4F0D-B89F-908FE1459D2C}"/>
    <dgm:cxn modelId="{980A8A49-EB19-4E51-B3E0-F7C2C9CF8FF2}" type="presOf" srcId="{1E53F435-86E1-40F2-899C-A1B6CDD3A9E6}" destId="{E129C1B6-73BC-42FF-B3D7-1EB277A22956}" srcOrd="0" destOrd="0" presId="urn:microsoft.com/office/officeart/2005/8/layout/list1"/>
    <dgm:cxn modelId="{9C708FB3-D367-4742-BD22-6CB0D1B082D7}" type="presOf" srcId="{C3191105-164C-4F7B-A7BD-EC6B1E9C18C7}" destId="{6A730C31-9440-4A37-8D0D-96CBFB2F73D5}" srcOrd="0" destOrd="0" presId="urn:microsoft.com/office/officeart/2005/8/layout/list1"/>
    <dgm:cxn modelId="{8B67E642-ABE3-4731-8048-514A9802E639}" srcId="{AAF292F5-F68A-48CF-8B0C-3A1063EE788C}" destId="{3015CC32-8240-4197-9E13-0DE83E2C5D3C}" srcOrd="1" destOrd="0" parTransId="{176DA986-B1B1-4269-93DA-690C629D6AB1}" sibTransId="{E96C5AAF-CB41-457B-90F9-CD7FBE0BBA71}"/>
    <dgm:cxn modelId="{53171030-6C1F-4B46-888D-B75C645B942D}" srcId="{AAF292F5-F68A-48CF-8B0C-3A1063EE788C}" destId="{C3191105-164C-4F7B-A7BD-EC6B1E9C18C7}" srcOrd="2" destOrd="0" parTransId="{BF874D06-359F-487B-BC11-C4240C96FDE7}" sibTransId="{3E34C7F9-D3A3-4499-B7A1-C6CF52A4DF67}"/>
    <dgm:cxn modelId="{BD6D63C5-05D9-4C82-8754-461FCD1DF07A}" type="presOf" srcId="{3015CC32-8240-4197-9E13-0DE83E2C5D3C}" destId="{63403088-D5AD-485E-9E43-1343B7155921}" srcOrd="0" destOrd="0" presId="urn:microsoft.com/office/officeart/2005/8/layout/list1"/>
    <dgm:cxn modelId="{49F529F6-942D-45D0-BD74-BC6E3366FFE1}" type="presParOf" srcId="{BB5F807C-C01D-4F6E-B98C-FC85E9F5B769}" destId="{7C187271-A3EB-49ED-8BD9-5DF927E1DCB1}" srcOrd="0" destOrd="0" presId="urn:microsoft.com/office/officeart/2005/8/layout/list1"/>
    <dgm:cxn modelId="{3B13D1EB-BFFA-4A02-AE15-8EDBFF3C97A1}" type="presParOf" srcId="{7C187271-A3EB-49ED-8BD9-5DF927E1DCB1}" destId="{45E56E27-0921-46B3-B8A6-0B543C5E6D13}" srcOrd="0" destOrd="0" presId="urn:microsoft.com/office/officeart/2005/8/layout/list1"/>
    <dgm:cxn modelId="{39804AC1-EA0C-4848-B2D5-CA4392C364D3}" type="presParOf" srcId="{7C187271-A3EB-49ED-8BD9-5DF927E1DCB1}" destId="{3B84B827-7082-4F12-B929-6EFD2C120D3C}" srcOrd="1" destOrd="0" presId="urn:microsoft.com/office/officeart/2005/8/layout/list1"/>
    <dgm:cxn modelId="{02EFAAE5-160F-41CF-A092-4D516D0D6FA9}" type="presParOf" srcId="{BB5F807C-C01D-4F6E-B98C-FC85E9F5B769}" destId="{998084BA-AF40-48A5-9F94-FF32A976BE6A}" srcOrd="1" destOrd="0" presId="urn:microsoft.com/office/officeart/2005/8/layout/list1"/>
    <dgm:cxn modelId="{1F47329F-F55B-4104-8D86-8301BDA41E95}" type="presParOf" srcId="{BB5F807C-C01D-4F6E-B98C-FC85E9F5B769}" destId="{2A600708-1A39-48A7-83B5-65E43E8B3DC1}" srcOrd="2" destOrd="0" presId="urn:microsoft.com/office/officeart/2005/8/layout/list1"/>
    <dgm:cxn modelId="{03E49452-0F85-4523-B93D-35A839A74465}" type="presParOf" srcId="{BB5F807C-C01D-4F6E-B98C-FC85E9F5B769}" destId="{0CFFEF82-7531-4B6F-B55C-57E827655E5A}" srcOrd="3" destOrd="0" presId="urn:microsoft.com/office/officeart/2005/8/layout/list1"/>
    <dgm:cxn modelId="{CDD12FDB-F418-47C0-AF9E-FA5A0B9E3B2E}" type="presParOf" srcId="{BB5F807C-C01D-4F6E-B98C-FC85E9F5B769}" destId="{6C290388-4107-4FB3-BF2B-8CB62BEB57EB}" srcOrd="4" destOrd="0" presId="urn:microsoft.com/office/officeart/2005/8/layout/list1"/>
    <dgm:cxn modelId="{C9D433B3-A0F2-408F-AB62-FD1B829E9701}" type="presParOf" srcId="{6C290388-4107-4FB3-BF2B-8CB62BEB57EB}" destId="{63403088-D5AD-485E-9E43-1343B7155921}" srcOrd="0" destOrd="0" presId="urn:microsoft.com/office/officeart/2005/8/layout/list1"/>
    <dgm:cxn modelId="{2A3D11B5-E64E-4DE9-BA84-CD5B81E4D476}" type="presParOf" srcId="{6C290388-4107-4FB3-BF2B-8CB62BEB57EB}" destId="{20CB269D-C455-4C46-8B9A-EB25009D8715}" srcOrd="1" destOrd="0" presId="urn:microsoft.com/office/officeart/2005/8/layout/list1"/>
    <dgm:cxn modelId="{B2784ED4-8157-4538-B452-F7C6872F74F7}" type="presParOf" srcId="{BB5F807C-C01D-4F6E-B98C-FC85E9F5B769}" destId="{A6E9A0FF-240E-4325-B2DC-CDD6CB814186}" srcOrd="5" destOrd="0" presId="urn:microsoft.com/office/officeart/2005/8/layout/list1"/>
    <dgm:cxn modelId="{3CF01D52-F883-4A8D-85C1-913D2FE1D44D}" type="presParOf" srcId="{BB5F807C-C01D-4F6E-B98C-FC85E9F5B769}" destId="{22F7E667-4159-4C1A-B7E6-54AD1F1A927E}" srcOrd="6" destOrd="0" presId="urn:microsoft.com/office/officeart/2005/8/layout/list1"/>
    <dgm:cxn modelId="{C4D1C50C-C203-4613-AF66-AA74E7EA63C2}" type="presParOf" srcId="{BB5F807C-C01D-4F6E-B98C-FC85E9F5B769}" destId="{441980E7-0C84-4DC4-BDDF-2B77BC345FAF}" srcOrd="7" destOrd="0" presId="urn:microsoft.com/office/officeart/2005/8/layout/list1"/>
    <dgm:cxn modelId="{41BB31F5-CCC8-432A-8208-91355A2F4DF4}" type="presParOf" srcId="{BB5F807C-C01D-4F6E-B98C-FC85E9F5B769}" destId="{5EAC7B7C-D381-4E3E-BA95-9AF383158675}" srcOrd="8" destOrd="0" presId="urn:microsoft.com/office/officeart/2005/8/layout/list1"/>
    <dgm:cxn modelId="{00A35C94-B523-463C-A0CD-476100291718}" type="presParOf" srcId="{5EAC7B7C-D381-4E3E-BA95-9AF383158675}" destId="{6A730C31-9440-4A37-8D0D-96CBFB2F73D5}" srcOrd="0" destOrd="0" presId="urn:microsoft.com/office/officeart/2005/8/layout/list1"/>
    <dgm:cxn modelId="{6C938AA7-5CFC-435D-BC17-8DC6EE4D26E2}" type="presParOf" srcId="{5EAC7B7C-D381-4E3E-BA95-9AF383158675}" destId="{507ED8CF-6186-4F93-A974-C0A465E210FA}" srcOrd="1" destOrd="0" presId="urn:microsoft.com/office/officeart/2005/8/layout/list1"/>
    <dgm:cxn modelId="{98CE416A-9FD9-4AA1-BECA-FBF3D43E511F}" type="presParOf" srcId="{BB5F807C-C01D-4F6E-B98C-FC85E9F5B769}" destId="{94820C0F-139E-4966-BD2D-B361283CF80F}" srcOrd="9" destOrd="0" presId="urn:microsoft.com/office/officeart/2005/8/layout/list1"/>
    <dgm:cxn modelId="{4ACFFEC6-0446-4E21-B4F3-4864F6EDA5E5}" type="presParOf" srcId="{BB5F807C-C01D-4F6E-B98C-FC85E9F5B769}" destId="{E129C1B6-73BC-42FF-B3D7-1EB277A229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7A0196-E343-418E-A305-63B0B5D611B4}" type="doc">
      <dgm:prSet loTypeId="urn:microsoft.com/office/officeart/2005/8/layout/gear1" loCatId="process" qsTypeId="urn:microsoft.com/office/officeart/2005/8/quickstyle/simple2" qsCatId="simple" csTypeId="urn:microsoft.com/office/officeart/2005/8/colors/colorful1#1" csCatId="colorful" phldr="1"/>
      <dgm:spPr/>
    </dgm:pt>
    <dgm:pt modelId="{6DE792B8-E17C-41EA-8B13-13A90021E5D2}">
      <dgm:prSet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Accreditation</a:t>
          </a:r>
          <a:endParaRPr lang="en-US" sz="1100" b="1" dirty="0">
            <a:latin typeface="Times New Roman" pitchFamily="18" charset="0"/>
            <a:cs typeface="Times New Roman" pitchFamily="18" charset="0"/>
          </a:endParaRPr>
        </a:p>
      </dgm:t>
    </dgm:pt>
    <dgm:pt modelId="{CCE3B32F-181F-4DD2-859B-E93FD110B6B6}" type="parTrans" cxnId="{511E4FB5-303F-4CA6-BBD2-EAAA4FF08A64}">
      <dgm:prSet/>
      <dgm:spPr/>
      <dgm:t>
        <a:bodyPr/>
        <a:lstStyle/>
        <a:p>
          <a:endParaRPr lang="en-US"/>
        </a:p>
      </dgm:t>
    </dgm:pt>
    <dgm:pt modelId="{C04140C7-BC8F-4283-9F50-BD55C70CB019}" type="sibTrans" cxnId="{511E4FB5-303F-4CA6-BBD2-EAAA4FF08A64}">
      <dgm:prSet/>
      <dgm:spPr/>
      <dgm:t>
        <a:bodyPr/>
        <a:lstStyle/>
        <a:p>
          <a:endParaRPr lang="en-US"/>
        </a:p>
      </dgm:t>
    </dgm:pt>
    <dgm:pt modelId="{159AAF33-127D-4D4F-BB67-E03AA719ECB6}">
      <dgm:prSet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QMS</a:t>
          </a:r>
          <a:endParaRPr lang="en-US" sz="1050" b="1" dirty="0">
            <a:latin typeface="Times New Roman" pitchFamily="18" charset="0"/>
            <a:cs typeface="Times New Roman" pitchFamily="18" charset="0"/>
          </a:endParaRPr>
        </a:p>
      </dgm:t>
    </dgm:pt>
    <dgm:pt modelId="{25043030-484F-4C7D-B9F8-F4C7ABE8757F}" type="parTrans" cxnId="{D786CB7B-8097-4AA3-B56C-9671FB740905}">
      <dgm:prSet/>
      <dgm:spPr/>
      <dgm:t>
        <a:bodyPr/>
        <a:lstStyle/>
        <a:p>
          <a:endParaRPr lang="en-US"/>
        </a:p>
      </dgm:t>
    </dgm:pt>
    <dgm:pt modelId="{7E3F1C78-7B78-4876-B51B-57A56D8A8C1C}" type="sibTrans" cxnId="{D786CB7B-8097-4AA3-B56C-9671FB740905}">
      <dgm:prSet/>
      <dgm:spPr/>
      <dgm:t>
        <a:bodyPr/>
        <a:lstStyle/>
        <a:p>
          <a:endParaRPr lang="en-US"/>
        </a:p>
      </dgm:t>
    </dgm:pt>
    <dgm:pt modelId="{6EA6851F-88E4-4859-BA1C-95E5EEDA8360}">
      <dgm:prSet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Standard</a:t>
          </a:r>
          <a:endParaRPr lang="en-US" sz="1100" b="1" dirty="0">
            <a:latin typeface="Times New Roman" pitchFamily="18" charset="0"/>
            <a:cs typeface="Times New Roman" pitchFamily="18" charset="0"/>
          </a:endParaRPr>
        </a:p>
      </dgm:t>
    </dgm:pt>
    <dgm:pt modelId="{78279996-27F0-4677-8FEF-6452C15871CC}" type="parTrans" cxnId="{5BDAF4FE-D08B-48D7-A6D4-6A05C3465E9F}">
      <dgm:prSet/>
      <dgm:spPr/>
      <dgm:t>
        <a:bodyPr/>
        <a:lstStyle/>
        <a:p>
          <a:endParaRPr lang="en-US"/>
        </a:p>
      </dgm:t>
    </dgm:pt>
    <dgm:pt modelId="{6ECBB691-61EF-4D6E-AD30-1B7BF7244C07}" type="sibTrans" cxnId="{5BDAF4FE-D08B-48D7-A6D4-6A05C3465E9F}">
      <dgm:prSet/>
      <dgm:spPr/>
      <dgm:t>
        <a:bodyPr/>
        <a:lstStyle/>
        <a:p>
          <a:endParaRPr lang="en-US"/>
        </a:p>
      </dgm:t>
    </dgm:pt>
    <dgm:pt modelId="{F008C6A8-8CBC-46B0-B600-A6B949CAF469}" type="pres">
      <dgm:prSet presAssocID="{007A0196-E343-418E-A305-63B0B5D611B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DAE7089-8A25-464E-94A9-BE4D8328F995}" type="pres">
      <dgm:prSet presAssocID="{6DE792B8-E17C-41EA-8B13-13A90021E5D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CECC8-EAB5-466A-96D0-5CAA701818D4}" type="pres">
      <dgm:prSet presAssocID="{6DE792B8-E17C-41EA-8B13-13A90021E5D2}" presName="gear1srcNode" presStyleLbl="node1" presStyleIdx="0" presStyleCnt="3"/>
      <dgm:spPr/>
      <dgm:t>
        <a:bodyPr/>
        <a:lstStyle/>
        <a:p>
          <a:endParaRPr lang="en-US"/>
        </a:p>
      </dgm:t>
    </dgm:pt>
    <dgm:pt modelId="{9D852CCD-23EE-44CB-8BF7-EEAD1B36CF89}" type="pres">
      <dgm:prSet presAssocID="{6DE792B8-E17C-41EA-8B13-13A90021E5D2}" presName="gear1dstNode" presStyleLbl="node1" presStyleIdx="0" presStyleCnt="3"/>
      <dgm:spPr/>
      <dgm:t>
        <a:bodyPr/>
        <a:lstStyle/>
        <a:p>
          <a:endParaRPr lang="en-US"/>
        </a:p>
      </dgm:t>
    </dgm:pt>
    <dgm:pt modelId="{A1D2DC68-EC33-46C1-9C32-AD1F4FDAF991}" type="pres">
      <dgm:prSet presAssocID="{6EA6851F-88E4-4859-BA1C-95E5EEDA836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70F40-88B2-4013-BD1B-67B0C5D0D142}" type="pres">
      <dgm:prSet presAssocID="{6EA6851F-88E4-4859-BA1C-95E5EEDA8360}" presName="gear2srcNode" presStyleLbl="node1" presStyleIdx="1" presStyleCnt="3"/>
      <dgm:spPr/>
      <dgm:t>
        <a:bodyPr/>
        <a:lstStyle/>
        <a:p>
          <a:endParaRPr lang="en-US"/>
        </a:p>
      </dgm:t>
    </dgm:pt>
    <dgm:pt modelId="{9E8D8295-170C-4E68-984B-AF1B68E7BFDA}" type="pres">
      <dgm:prSet presAssocID="{6EA6851F-88E4-4859-BA1C-95E5EEDA8360}" presName="gear2dstNode" presStyleLbl="node1" presStyleIdx="1" presStyleCnt="3"/>
      <dgm:spPr/>
      <dgm:t>
        <a:bodyPr/>
        <a:lstStyle/>
        <a:p>
          <a:endParaRPr lang="en-US"/>
        </a:p>
      </dgm:t>
    </dgm:pt>
    <dgm:pt modelId="{5524ACA1-FFF9-4F3F-BCDF-80B89DF049B8}" type="pres">
      <dgm:prSet presAssocID="{159AAF33-127D-4D4F-BB67-E03AA719ECB6}" presName="gear3" presStyleLbl="node1" presStyleIdx="2" presStyleCnt="3"/>
      <dgm:spPr/>
      <dgm:t>
        <a:bodyPr/>
        <a:lstStyle/>
        <a:p>
          <a:endParaRPr lang="en-US"/>
        </a:p>
      </dgm:t>
    </dgm:pt>
    <dgm:pt modelId="{8B708CB9-EC7B-45EB-A10D-682744FB82DB}" type="pres">
      <dgm:prSet presAssocID="{159AAF33-127D-4D4F-BB67-E03AA719EC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6A1A4-F38A-4C2C-B4E5-C56C174FFFC7}" type="pres">
      <dgm:prSet presAssocID="{159AAF33-127D-4D4F-BB67-E03AA719ECB6}" presName="gear3srcNode" presStyleLbl="node1" presStyleIdx="2" presStyleCnt="3"/>
      <dgm:spPr/>
      <dgm:t>
        <a:bodyPr/>
        <a:lstStyle/>
        <a:p>
          <a:endParaRPr lang="en-US"/>
        </a:p>
      </dgm:t>
    </dgm:pt>
    <dgm:pt modelId="{BA8A2DC5-9BB8-4B31-B363-E88C4AA7B1CE}" type="pres">
      <dgm:prSet presAssocID="{159AAF33-127D-4D4F-BB67-E03AA719ECB6}" presName="gear3dstNode" presStyleLbl="node1" presStyleIdx="2" presStyleCnt="3"/>
      <dgm:spPr/>
      <dgm:t>
        <a:bodyPr/>
        <a:lstStyle/>
        <a:p>
          <a:endParaRPr lang="en-US"/>
        </a:p>
      </dgm:t>
    </dgm:pt>
    <dgm:pt modelId="{70051E48-002B-4B6E-B005-89F75015CC64}" type="pres">
      <dgm:prSet presAssocID="{C04140C7-BC8F-4283-9F50-BD55C70CB01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7525875-6871-45F4-8150-D2A299D9C930}" type="pres">
      <dgm:prSet presAssocID="{6ECBB691-61EF-4D6E-AD30-1B7BF7244C0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CD647C4-4A64-479C-A48D-FF8A25C67222}" type="pres">
      <dgm:prSet presAssocID="{7E3F1C78-7B78-4876-B51B-57A56D8A8C1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3800733-7637-4774-B45F-1DFF1AE8525A}" type="presOf" srcId="{159AAF33-127D-4D4F-BB67-E03AA719ECB6}" destId="{5524ACA1-FFF9-4F3F-BCDF-80B89DF049B8}" srcOrd="0" destOrd="0" presId="urn:microsoft.com/office/officeart/2005/8/layout/gear1"/>
    <dgm:cxn modelId="{994CE2D3-C86C-4B6C-BE2F-0EE9D29B21F1}" type="presOf" srcId="{7E3F1C78-7B78-4876-B51B-57A56D8A8C1C}" destId="{CCD647C4-4A64-479C-A48D-FF8A25C67222}" srcOrd="0" destOrd="0" presId="urn:microsoft.com/office/officeart/2005/8/layout/gear1"/>
    <dgm:cxn modelId="{CBE1609D-9C80-42A4-A572-8E35EFB23416}" type="presOf" srcId="{159AAF33-127D-4D4F-BB67-E03AA719ECB6}" destId="{8B708CB9-EC7B-45EB-A10D-682744FB82DB}" srcOrd="1" destOrd="0" presId="urn:microsoft.com/office/officeart/2005/8/layout/gear1"/>
    <dgm:cxn modelId="{D786CB7B-8097-4AA3-B56C-9671FB740905}" srcId="{007A0196-E343-418E-A305-63B0B5D611B4}" destId="{159AAF33-127D-4D4F-BB67-E03AA719ECB6}" srcOrd="2" destOrd="0" parTransId="{25043030-484F-4C7D-B9F8-F4C7ABE8757F}" sibTransId="{7E3F1C78-7B78-4876-B51B-57A56D8A8C1C}"/>
    <dgm:cxn modelId="{66512887-BB1D-4DC3-940D-F7C20DF023D7}" type="presOf" srcId="{6DE792B8-E17C-41EA-8B13-13A90021E5D2}" destId="{AF2CECC8-EAB5-466A-96D0-5CAA701818D4}" srcOrd="1" destOrd="0" presId="urn:microsoft.com/office/officeart/2005/8/layout/gear1"/>
    <dgm:cxn modelId="{2C9E7DC1-B391-4D1F-AD13-803EAA8F9327}" type="presOf" srcId="{6DE792B8-E17C-41EA-8B13-13A90021E5D2}" destId="{CDAE7089-8A25-464E-94A9-BE4D8328F995}" srcOrd="0" destOrd="0" presId="urn:microsoft.com/office/officeart/2005/8/layout/gear1"/>
    <dgm:cxn modelId="{511E4FB5-303F-4CA6-BBD2-EAAA4FF08A64}" srcId="{007A0196-E343-418E-A305-63B0B5D611B4}" destId="{6DE792B8-E17C-41EA-8B13-13A90021E5D2}" srcOrd="0" destOrd="0" parTransId="{CCE3B32F-181F-4DD2-859B-E93FD110B6B6}" sibTransId="{C04140C7-BC8F-4283-9F50-BD55C70CB019}"/>
    <dgm:cxn modelId="{CC00B412-E175-4493-A764-FDF785757C9A}" type="presOf" srcId="{007A0196-E343-418E-A305-63B0B5D611B4}" destId="{F008C6A8-8CBC-46B0-B600-A6B949CAF469}" srcOrd="0" destOrd="0" presId="urn:microsoft.com/office/officeart/2005/8/layout/gear1"/>
    <dgm:cxn modelId="{5BDAF4FE-D08B-48D7-A6D4-6A05C3465E9F}" srcId="{007A0196-E343-418E-A305-63B0B5D611B4}" destId="{6EA6851F-88E4-4859-BA1C-95E5EEDA8360}" srcOrd="1" destOrd="0" parTransId="{78279996-27F0-4677-8FEF-6452C15871CC}" sibTransId="{6ECBB691-61EF-4D6E-AD30-1B7BF7244C07}"/>
    <dgm:cxn modelId="{0E014B5A-D376-4299-B82A-6126565233EA}" type="presOf" srcId="{6EA6851F-88E4-4859-BA1C-95E5EEDA8360}" destId="{9E8D8295-170C-4E68-984B-AF1B68E7BFDA}" srcOrd="2" destOrd="0" presId="urn:microsoft.com/office/officeart/2005/8/layout/gear1"/>
    <dgm:cxn modelId="{792E9829-6DFD-4F1F-BDA4-1B68C59D667E}" type="presOf" srcId="{159AAF33-127D-4D4F-BB67-E03AA719ECB6}" destId="{BA8A2DC5-9BB8-4B31-B363-E88C4AA7B1CE}" srcOrd="3" destOrd="0" presId="urn:microsoft.com/office/officeart/2005/8/layout/gear1"/>
    <dgm:cxn modelId="{1E8EF5A8-A5D4-4FFF-9526-B3D464E69DDC}" type="presOf" srcId="{159AAF33-127D-4D4F-BB67-E03AA719ECB6}" destId="{85D6A1A4-F38A-4C2C-B4E5-C56C174FFFC7}" srcOrd="2" destOrd="0" presId="urn:microsoft.com/office/officeart/2005/8/layout/gear1"/>
    <dgm:cxn modelId="{5AA71E28-D11B-431A-89FF-0FD828FBDCF1}" type="presOf" srcId="{6EA6851F-88E4-4859-BA1C-95E5EEDA8360}" destId="{A1D2DC68-EC33-46C1-9C32-AD1F4FDAF991}" srcOrd="0" destOrd="0" presId="urn:microsoft.com/office/officeart/2005/8/layout/gear1"/>
    <dgm:cxn modelId="{F32801E9-E19F-4629-ADA4-9F1DBBA6672E}" type="presOf" srcId="{6ECBB691-61EF-4D6E-AD30-1B7BF7244C07}" destId="{B7525875-6871-45F4-8150-D2A299D9C930}" srcOrd="0" destOrd="0" presId="urn:microsoft.com/office/officeart/2005/8/layout/gear1"/>
    <dgm:cxn modelId="{C4F39B2C-DD45-4E63-A744-33A24BB8B13C}" type="presOf" srcId="{C04140C7-BC8F-4283-9F50-BD55C70CB019}" destId="{70051E48-002B-4B6E-B005-89F75015CC64}" srcOrd="0" destOrd="0" presId="urn:microsoft.com/office/officeart/2005/8/layout/gear1"/>
    <dgm:cxn modelId="{F3AC0547-D71B-461F-ADA5-B907A5D02839}" type="presOf" srcId="{6DE792B8-E17C-41EA-8B13-13A90021E5D2}" destId="{9D852CCD-23EE-44CB-8BF7-EEAD1B36CF89}" srcOrd="2" destOrd="0" presId="urn:microsoft.com/office/officeart/2005/8/layout/gear1"/>
    <dgm:cxn modelId="{0FD98EC8-6E3A-4553-A4B8-CD848C9262CC}" type="presOf" srcId="{6EA6851F-88E4-4859-BA1C-95E5EEDA8360}" destId="{BAD70F40-88B2-4013-BD1B-67B0C5D0D142}" srcOrd="1" destOrd="0" presId="urn:microsoft.com/office/officeart/2005/8/layout/gear1"/>
    <dgm:cxn modelId="{0C0D07F7-1D9C-45C8-9635-8189E7832A50}" type="presParOf" srcId="{F008C6A8-8CBC-46B0-B600-A6B949CAF469}" destId="{CDAE7089-8A25-464E-94A9-BE4D8328F995}" srcOrd="0" destOrd="0" presId="urn:microsoft.com/office/officeart/2005/8/layout/gear1"/>
    <dgm:cxn modelId="{28118378-FCBF-422B-BA75-8C96AA679DEB}" type="presParOf" srcId="{F008C6A8-8CBC-46B0-B600-A6B949CAF469}" destId="{AF2CECC8-EAB5-466A-96D0-5CAA701818D4}" srcOrd="1" destOrd="0" presId="urn:microsoft.com/office/officeart/2005/8/layout/gear1"/>
    <dgm:cxn modelId="{20226743-13DA-4C97-B91C-4CBA341268C3}" type="presParOf" srcId="{F008C6A8-8CBC-46B0-B600-A6B949CAF469}" destId="{9D852CCD-23EE-44CB-8BF7-EEAD1B36CF89}" srcOrd="2" destOrd="0" presId="urn:microsoft.com/office/officeart/2005/8/layout/gear1"/>
    <dgm:cxn modelId="{AA48800E-4CC4-402C-9D97-70866092FCE1}" type="presParOf" srcId="{F008C6A8-8CBC-46B0-B600-A6B949CAF469}" destId="{A1D2DC68-EC33-46C1-9C32-AD1F4FDAF991}" srcOrd="3" destOrd="0" presId="urn:microsoft.com/office/officeart/2005/8/layout/gear1"/>
    <dgm:cxn modelId="{65ADB90A-86E9-4081-AC87-7D59484661D8}" type="presParOf" srcId="{F008C6A8-8CBC-46B0-B600-A6B949CAF469}" destId="{BAD70F40-88B2-4013-BD1B-67B0C5D0D142}" srcOrd="4" destOrd="0" presId="urn:microsoft.com/office/officeart/2005/8/layout/gear1"/>
    <dgm:cxn modelId="{18E09DAE-8AD6-4908-983F-109C18C65C2A}" type="presParOf" srcId="{F008C6A8-8CBC-46B0-B600-A6B949CAF469}" destId="{9E8D8295-170C-4E68-984B-AF1B68E7BFDA}" srcOrd="5" destOrd="0" presId="urn:microsoft.com/office/officeart/2005/8/layout/gear1"/>
    <dgm:cxn modelId="{8CC83E4D-E64D-423D-9BA2-C9D9EE9AC69A}" type="presParOf" srcId="{F008C6A8-8CBC-46B0-B600-A6B949CAF469}" destId="{5524ACA1-FFF9-4F3F-BCDF-80B89DF049B8}" srcOrd="6" destOrd="0" presId="urn:microsoft.com/office/officeart/2005/8/layout/gear1"/>
    <dgm:cxn modelId="{33B1C9AF-4D35-4F8A-B955-64D51CB459D7}" type="presParOf" srcId="{F008C6A8-8CBC-46B0-B600-A6B949CAF469}" destId="{8B708CB9-EC7B-45EB-A10D-682744FB82DB}" srcOrd="7" destOrd="0" presId="urn:microsoft.com/office/officeart/2005/8/layout/gear1"/>
    <dgm:cxn modelId="{51636A9C-FB9F-4F9A-9513-8F2061CCE75F}" type="presParOf" srcId="{F008C6A8-8CBC-46B0-B600-A6B949CAF469}" destId="{85D6A1A4-F38A-4C2C-B4E5-C56C174FFFC7}" srcOrd="8" destOrd="0" presId="urn:microsoft.com/office/officeart/2005/8/layout/gear1"/>
    <dgm:cxn modelId="{DC5CC40F-5DE3-458A-BC18-4CB992871291}" type="presParOf" srcId="{F008C6A8-8CBC-46B0-B600-A6B949CAF469}" destId="{BA8A2DC5-9BB8-4B31-B363-E88C4AA7B1CE}" srcOrd="9" destOrd="0" presId="urn:microsoft.com/office/officeart/2005/8/layout/gear1"/>
    <dgm:cxn modelId="{0466F3B4-ABC1-4297-80D3-BCACA7294611}" type="presParOf" srcId="{F008C6A8-8CBC-46B0-B600-A6B949CAF469}" destId="{70051E48-002B-4B6E-B005-89F75015CC64}" srcOrd="10" destOrd="0" presId="urn:microsoft.com/office/officeart/2005/8/layout/gear1"/>
    <dgm:cxn modelId="{36870387-C4B4-481B-8911-BD20022D0BFA}" type="presParOf" srcId="{F008C6A8-8CBC-46B0-B600-A6B949CAF469}" destId="{B7525875-6871-45F4-8150-D2A299D9C930}" srcOrd="11" destOrd="0" presId="urn:microsoft.com/office/officeart/2005/8/layout/gear1"/>
    <dgm:cxn modelId="{EBE957E9-C5E2-4652-ADF9-A538A6F65EB4}" type="presParOf" srcId="{F008C6A8-8CBC-46B0-B600-A6B949CAF469}" destId="{CCD647C4-4A64-479C-A48D-FF8A25C6722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388" cy="35067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435" y="0"/>
            <a:ext cx="4028387" cy="35067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99E317-C90D-4D44-9210-B139836921B9}" type="datetimeFigureOut">
              <a:rPr lang="en-US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721"/>
            <a:ext cx="4028388" cy="349100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Bangladesh Accreditation Board (BAB)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435" y="6659721"/>
            <a:ext cx="4028387" cy="349100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179E51-38D4-4796-A226-6DD180C41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3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388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435" y="0"/>
            <a:ext cx="4028387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116" y="3329862"/>
            <a:ext cx="7436171" cy="315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144"/>
            <a:ext cx="4028388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Bangladesh Accreditation Board (BAB)</a:t>
            </a: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435" y="6658144"/>
            <a:ext cx="4028387" cy="3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8EBF89-C1E3-4337-AAFE-44289FF6E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4635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A3B62-2301-44B1-9FF8-4D9C0F3D84AE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971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F2104-FCBF-4D63-A9B5-784DF89D88A3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0A202-04FC-44BA-893D-3F65639618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693A4-9FF2-4B1D-AC51-D8D66509B9D8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809D-863D-42F1-9E2E-2564A5D32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8D396-63A7-44ED-8382-DB3152FF6F1F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809D-863D-42F1-9E2E-2564A5D32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5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311A0-8694-493D-A607-EECE7ADC07CE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809D-863D-42F1-9E2E-2564A5D32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97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AE0CE-F9B3-42E4-8594-4985A8131FAF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809D-863D-42F1-9E2E-2564A5D32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01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7D604-405F-4FBD-A2B3-CC779237BA8E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809D-863D-42F1-9E2E-2564A5D32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7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4EEFD-3F3B-40F9-8722-912CB8AA0CD4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865E9-CA41-4FE5-A1C6-2239B366E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C4DCE-8899-43FA-A3AC-53A53DDAA259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8FED2-3DC0-4DEE-BE9F-6B9901D5AD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7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77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0DABC-7A70-467C-89B9-C2EC67F14A86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3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91BD3-B2ED-45D6-A57F-8DA318AA14C5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EB718-35A3-4B5B-BA0D-132B0F97D8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D04E0-0AAD-41C2-A772-12C53FF1DE49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EC03C-D80C-4319-BAD7-0B78B6237C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34A88-FC9B-4B39-8CE7-084D4D86122F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E9066-A61E-4706-8296-00A25BD231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8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63BA45-5F0C-40B7-BA3C-8708BC7ED6B0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2A97-0A39-4BD3-976F-14BB0F170A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6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2446C-540D-49FF-8397-CE38CF5CD593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1133C-BD12-4320-8828-FBC90D467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3EBB4-2C3E-4887-8667-C62FBFE78981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129CA-2562-4154-9C30-35D55C6EAE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94C9-5F2F-498F-A2EF-61A3F4675F8F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9B268-A641-4064-B346-65A68091A2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311C13-74C0-497F-999C-1B092F9832E1}" type="datetime1">
              <a:rPr lang="en-US" smtClean="0"/>
              <a:pPr>
                <a:defRPr/>
              </a:pPr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05F809D-863D-42F1-9E2E-2564A5D32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6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Documents\BAB logo &amp; mark\BAB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533400"/>
            <a:ext cx="2655748" cy="160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ombinationstegning 7"/>
          <p:cNvSpPr/>
          <p:nvPr/>
        </p:nvSpPr>
        <p:spPr bwMode="auto">
          <a:xfrm>
            <a:off x="-30540" y="3244850"/>
            <a:ext cx="91821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-22602" y="3429000"/>
            <a:ext cx="91821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14348" y="2357430"/>
            <a:ext cx="81248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Bangladesh </a:t>
            </a:r>
            <a:r>
              <a:rPr lang="bn-BD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Accreditation 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Board (BAB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Presentation on</a:t>
            </a:r>
          </a:p>
          <a:p>
            <a:pPr algn="ctr"/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Belt and Road</a:t>
            </a:r>
          </a:p>
          <a:p>
            <a:r>
              <a:rPr lang="en-US" sz="28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Organised</a:t>
            </a:r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by: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CNAS, China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14348" y="4214818"/>
            <a:ext cx="777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4-15 September 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201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gray">
          <a:xfrm>
            <a:off x="874713" y="59340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>
                <a:solidFill>
                  <a:srgbClr val="171717"/>
                </a:solidFill>
              </a:rPr>
              <a:t>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gray">
          <a:xfrm>
            <a:off x="6767513" y="59340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r>
              <a:rPr lang="en-US" sz="1200">
                <a:solidFill>
                  <a:srgbClr val="171717"/>
                </a:solidFill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19200" y="549275"/>
            <a:ext cx="8099425" cy="66992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cap="small" spc="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Our Major Area of Accreditation</a:t>
            </a:r>
            <a:endParaRPr lang="en-US" sz="4000" b="1" cap="small" spc="2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323714"/>
              </p:ext>
            </p:extLst>
          </p:nvPr>
        </p:nvGraphicFramePr>
        <p:xfrm>
          <a:off x="457200" y="12954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11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2" name="Picture 11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894678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88" y="533400"/>
            <a:ext cx="5738112" cy="457200"/>
          </a:xfrm>
        </p:spPr>
        <p:txBody>
          <a:bodyPr>
            <a:normAutofit fontScale="90000"/>
          </a:bodyPr>
          <a:lstStyle/>
          <a:p>
            <a:r>
              <a:rPr lang="en-US" altLang="en-US" sz="2800" b="1" cap="small" spc="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cap="small" spc="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does BAB work?</a:t>
            </a:r>
            <a:endParaRPr lang="en-US" altLang="en-US" sz="2800" b="1" cap="small" spc="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19201"/>
            <a:ext cx="8229600" cy="5181599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  Quality Management  System (QMS) established in line with </a:t>
            </a:r>
          </a:p>
          <a:p>
            <a:pPr lvl="1"/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ISO/IEC 17011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APLAC, ILAC, PAC and IAF guidelines</a:t>
            </a:r>
          </a:p>
          <a:p>
            <a:pPr lvl="1"/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National and regulatory requirements</a:t>
            </a:r>
          </a:p>
          <a:p>
            <a:pPr lvl="0"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 of  BAB Quality Management  System for perpetual quest for excellence  </a:t>
            </a:r>
          </a:p>
          <a:p>
            <a:pPr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Internal: 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Internal Audit and Management Review </a:t>
            </a:r>
            <a:r>
              <a:rPr lang="en-US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 least once in  a year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continual improvement  and effectiveness </a:t>
            </a:r>
          </a:p>
          <a:p>
            <a:pPr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External: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APLAC Peer evaluation  within every four year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renewal  of   MRA status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224719" y="533400"/>
            <a:ext cx="6547681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cap="small" spc="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International Recognition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10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4" name="Picture 1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7" name="Diagram 16"/>
          <p:cNvGraphicFramePr/>
          <p:nvPr/>
        </p:nvGraphicFramePr>
        <p:xfrm>
          <a:off x="457200" y="17526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2" descr="http://www.ema.org.mx/ema_eng/images/stories/img_ema/aplac_img.jpg"/>
          <p:cNvPicPr>
            <a:picLocks noChangeAspect="1" noChangeArrowheads="1"/>
          </p:cNvPicPr>
          <p:nvPr/>
        </p:nvPicPr>
        <p:blipFill>
          <a:blip r:embed="rId8" cstate="print"/>
          <a:srcRect l="4122" t="7906" r="7764" b="18419"/>
          <a:stretch>
            <a:fillRect/>
          </a:stretch>
        </p:blipFill>
        <p:spPr bwMode="auto">
          <a:xfrm>
            <a:off x="493395" y="1981200"/>
            <a:ext cx="1868805" cy="1036900"/>
          </a:xfrm>
          <a:prstGeom prst="rect">
            <a:avLst/>
          </a:prstGeom>
          <a:noFill/>
        </p:spPr>
      </p:pic>
      <p:pic>
        <p:nvPicPr>
          <p:cNvPr id="1026" name="Picture 2" descr="http://www.dnv.com/binaries/iaf%20logo%20181_tcm4-439428.gif"/>
          <p:cNvPicPr>
            <a:picLocks noChangeAspect="1" noChangeArrowheads="1"/>
          </p:cNvPicPr>
          <p:nvPr/>
        </p:nvPicPr>
        <p:blipFill>
          <a:blip r:embed="rId9"/>
          <a:srcRect t="16667" b="25000"/>
          <a:stretch>
            <a:fillRect/>
          </a:stretch>
        </p:blipFill>
        <p:spPr bwMode="auto">
          <a:xfrm>
            <a:off x="6781800" y="2057399"/>
            <a:ext cx="1938645" cy="1066801"/>
          </a:xfrm>
          <a:prstGeom prst="rect">
            <a:avLst/>
          </a:prstGeom>
          <a:noFill/>
        </p:spPr>
      </p:pic>
      <p:pic>
        <p:nvPicPr>
          <p:cNvPr id="19" name="Content Placeholder 4" descr="icondo_home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-152400"/>
            <a:ext cx="2057400" cy="1813184"/>
          </a:xfrm>
          <a:prstGeom prst="rect">
            <a:avLst/>
          </a:prstGeom>
        </p:spPr>
      </p:pic>
      <p:pic>
        <p:nvPicPr>
          <p:cNvPr id="20" name="Picture 6" descr="http://www.dti.gov.ph/dti/uploads/image/PAC.jpg"/>
          <p:cNvPicPr>
            <a:picLocks noChangeAspect="1" noChangeArrowheads="1"/>
          </p:cNvPicPr>
          <p:nvPr/>
        </p:nvPicPr>
        <p:blipFill>
          <a:blip r:embed="rId11" cstate="print"/>
          <a:srcRect b="24710"/>
          <a:stretch>
            <a:fillRect/>
          </a:stretch>
        </p:blipFill>
        <p:spPr bwMode="auto">
          <a:xfrm>
            <a:off x="4698299" y="2133598"/>
            <a:ext cx="1931101" cy="875199"/>
          </a:xfrm>
          <a:prstGeom prst="rect">
            <a:avLst/>
          </a:prstGeom>
          <a:noFill/>
        </p:spPr>
      </p:pic>
      <p:pic>
        <p:nvPicPr>
          <p:cNvPr id="21" name="Picture 4" descr="http://www.sac-accreditation.gov.sg/images/ILAC%20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000" y="1828799"/>
            <a:ext cx="1828800" cy="1219201"/>
          </a:xfrm>
          <a:prstGeom prst="rect">
            <a:avLst/>
          </a:prstGeom>
          <a:noFill/>
        </p:spPr>
      </p:pic>
      <p:sp>
        <p:nvSpPr>
          <p:cNvPr id="12" name="Up Arrow 11"/>
          <p:cNvSpPr/>
          <p:nvPr/>
        </p:nvSpPr>
        <p:spPr>
          <a:xfrm>
            <a:off x="1219200" y="5257800"/>
            <a:ext cx="3810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1295400" y="3962400"/>
            <a:ext cx="3810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3200400" y="41148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3200400" y="5334000"/>
            <a:ext cx="4572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90600" y="0"/>
            <a:ext cx="8153400" cy="54237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cap="small" spc="2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>
          <a:xfrm>
            <a:off x="1182688" y="1773873"/>
            <a:ext cx="7772400" cy="32400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ysClr val="window" lastClr="FFFFFF">
                        <a:alpha val="70000"/>
                      </a:sysClr>
                    </a:gs>
                    <a:gs pos="50000">
                      <a:sysClr val="window" lastClr="FFFFFF">
                        <a:alpha val="80000"/>
                      </a:sysClr>
                    </a:gs>
                    <a:gs pos="100000">
                      <a:sysClr val="window" lastClr="FFFFFF">
                        <a:alpha val="90000"/>
                      </a:sysClr>
                    </a:gs>
                  </a:gsLst>
                  <a:lin ang="0" scaled="0"/>
                </a:gra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ysClr val="window" lastClr="FFFFFF">
                      <a:alpha val="70000"/>
                    </a:sysClr>
                  </a:gs>
                  <a:gs pos="50000">
                    <a:sysClr val="window" lastClr="FFFFFF">
                      <a:alpha val="80000"/>
                    </a:sysClr>
                  </a:gs>
                  <a:gs pos="100000">
                    <a:sysClr val="window" lastClr="FFFFFF">
                      <a:alpha val="90000"/>
                    </a:sysClr>
                  </a:gs>
                </a:gsLst>
                <a:lin ang="0" scaled="0"/>
              </a:gra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381000" y="4495801"/>
            <a:ext cx="8458200" cy="230832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09725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ILAC              International Laboratory Accreditation Cooperation ( 91)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097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IAF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International Accreditation Forum (72)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097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European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co-operation for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Accreditation ( 38)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09725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APLAC           Asia Pacific Laboratory Accreditation Cooperation (39)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09725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SADCA          Southern African Development Cooperation for Accreditation (NA)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09725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ARAC            Arab Accreditation Cooperation  ( not admitted)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09725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AFRAC          African Accreditation Cooperation ( not admitted)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609725" algn="l"/>
              </a:tabLs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IAAC              Inter-American Accreditation Cooperation ( 21)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74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75" name="Picture 7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6"/>
          <p:cNvGrpSpPr/>
          <p:nvPr/>
        </p:nvGrpSpPr>
        <p:grpSpPr>
          <a:xfrm>
            <a:off x="609600" y="1175266"/>
            <a:ext cx="7162800" cy="3429000"/>
            <a:chOff x="381000" y="1009650"/>
            <a:chExt cx="7162800" cy="3429000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347609" y="3838781"/>
              <a:ext cx="610781" cy="220921"/>
              <a:chOff x="4960" y="2620"/>
              <a:chExt cx="391" cy="187"/>
            </a:xfrm>
          </p:grpSpPr>
          <p:sp>
            <p:nvSpPr>
              <p:cNvPr id="137" name="Freeform 14"/>
              <p:cNvSpPr>
                <a:spLocks/>
              </p:cNvSpPr>
              <p:nvPr/>
            </p:nvSpPr>
            <p:spPr bwMode="auto">
              <a:xfrm>
                <a:off x="5289" y="2620"/>
                <a:ext cx="62" cy="114"/>
              </a:xfrm>
              <a:custGeom>
                <a:avLst/>
                <a:gdLst>
                  <a:gd name="T0" fmla="*/ 21 w 62"/>
                  <a:gd name="T1" fmla="*/ 1 h 114"/>
                  <a:gd name="T2" fmla="*/ 27 w 62"/>
                  <a:gd name="T3" fmla="*/ 0 h 114"/>
                  <a:gd name="T4" fmla="*/ 38 w 62"/>
                  <a:gd name="T5" fmla="*/ 12 h 114"/>
                  <a:gd name="T6" fmla="*/ 36 w 62"/>
                  <a:gd name="T7" fmla="*/ 48 h 114"/>
                  <a:gd name="T8" fmla="*/ 44 w 62"/>
                  <a:gd name="T9" fmla="*/ 48 h 114"/>
                  <a:gd name="T10" fmla="*/ 45 w 62"/>
                  <a:gd name="T11" fmla="*/ 52 h 114"/>
                  <a:gd name="T12" fmla="*/ 48 w 62"/>
                  <a:gd name="T13" fmla="*/ 60 h 114"/>
                  <a:gd name="T14" fmla="*/ 50 w 62"/>
                  <a:gd name="T15" fmla="*/ 65 h 114"/>
                  <a:gd name="T16" fmla="*/ 56 w 62"/>
                  <a:gd name="T17" fmla="*/ 63 h 114"/>
                  <a:gd name="T18" fmla="*/ 61 w 62"/>
                  <a:gd name="T19" fmla="*/ 55 h 114"/>
                  <a:gd name="T20" fmla="*/ 62 w 62"/>
                  <a:gd name="T21" fmla="*/ 60 h 114"/>
                  <a:gd name="T22" fmla="*/ 59 w 62"/>
                  <a:gd name="T23" fmla="*/ 66 h 114"/>
                  <a:gd name="T24" fmla="*/ 56 w 62"/>
                  <a:gd name="T25" fmla="*/ 71 h 114"/>
                  <a:gd name="T26" fmla="*/ 55 w 62"/>
                  <a:gd name="T27" fmla="*/ 80 h 114"/>
                  <a:gd name="T28" fmla="*/ 47 w 62"/>
                  <a:gd name="T29" fmla="*/ 85 h 114"/>
                  <a:gd name="T30" fmla="*/ 42 w 62"/>
                  <a:gd name="T31" fmla="*/ 86 h 114"/>
                  <a:gd name="T32" fmla="*/ 36 w 62"/>
                  <a:gd name="T33" fmla="*/ 91 h 114"/>
                  <a:gd name="T34" fmla="*/ 34 w 62"/>
                  <a:gd name="T35" fmla="*/ 95 h 114"/>
                  <a:gd name="T36" fmla="*/ 36 w 62"/>
                  <a:gd name="T37" fmla="*/ 100 h 114"/>
                  <a:gd name="T38" fmla="*/ 38 w 62"/>
                  <a:gd name="T39" fmla="*/ 108 h 114"/>
                  <a:gd name="T40" fmla="*/ 30 w 62"/>
                  <a:gd name="T41" fmla="*/ 111 h 114"/>
                  <a:gd name="T42" fmla="*/ 25 w 62"/>
                  <a:gd name="T43" fmla="*/ 112 h 114"/>
                  <a:gd name="T44" fmla="*/ 21 w 62"/>
                  <a:gd name="T45" fmla="*/ 114 h 114"/>
                  <a:gd name="T46" fmla="*/ 17 w 62"/>
                  <a:gd name="T47" fmla="*/ 112 h 114"/>
                  <a:gd name="T48" fmla="*/ 10 w 62"/>
                  <a:gd name="T49" fmla="*/ 111 h 114"/>
                  <a:gd name="T50" fmla="*/ 7 w 62"/>
                  <a:gd name="T51" fmla="*/ 108 h 114"/>
                  <a:gd name="T52" fmla="*/ 10 w 62"/>
                  <a:gd name="T53" fmla="*/ 102 h 114"/>
                  <a:gd name="T54" fmla="*/ 16 w 62"/>
                  <a:gd name="T55" fmla="*/ 100 h 114"/>
                  <a:gd name="T56" fmla="*/ 21 w 62"/>
                  <a:gd name="T57" fmla="*/ 92 h 114"/>
                  <a:gd name="T58" fmla="*/ 21 w 62"/>
                  <a:gd name="T59" fmla="*/ 89 h 114"/>
                  <a:gd name="T60" fmla="*/ 16 w 62"/>
                  <a:gd name="T61" fmla="*/ 86 h 114"/>
                  <a:gd name="T62" fmla="*/ 10 w 62"/>
                  <a:gd name="T63" fmla="*/ 82 h 114"/>
                  <a:gd name="T64" fmla="*/ 5 w 62"/>
                  <a:gd name="T65" fmla="*/ 82 h 114"/>
                  <a:gd name="T66" fmla="*/ 2 w 62"/>
                  <a:gd name="T67" fmla="*/ 80 h 114"/>
                  <a:gd name="T68" fmla="*/ 0 w 62"/>
                  <a:gd name="T69" fmla="*/ 75 h 114"/>
                  <a:gd name="T70" fmla="*/ 2 w 62"/>
                  <a:gd name="T71" fmla="*/ 72 h 114"/>
                  <a:gd name="T72" fmla="*/ 5 w 62"/>
                  <a:gd name="T73" fmla="*/ 72 h 114"/>
                  <a:gd name="T74" fmla="*/ 10 w 62"/>
                  <a:gd name="T75" fmla="*/ 71 h 114"/>
                  <a:gd name="T76" fmla="*/ 16 w 62"/>
                  <a:gd name="T77" fmla="*/ 66 h 114"/>
                  <a:gd name="T78" fmla="*/ 19 w 62"/>
                  <a:gd name="T79" fmla="*/ 65 h 114"/>
                  <a:gd name="T80" fmla="*/ 22 w 62"/>
                  <a:gd name="T81" fmla="*/ 48 h 114"/>
                  <a:gd name="T82" fmla="*/ 19 w 62"/>
                  <a:gd name="T83" fmla="*/ 43 h 114"/>
                  <a:gd name="T84" fmla="*/ 14 w 62"/>
                  <a:gd name="T85" fmla="*/ 40 h 114"/>
                  <a:gd name="T86" fmla="*/ 13 w 62"/>
                  <a:gd name="T87" fmla="*/ 31 h 114"/>
                  <a:gd name="T88" fmla="*/ 14 w 62"/>
                  <a:gd name="T89" fmla="*/ 21 h 114"/>
                  <a:gd name="T90" fmla="*/ 16 w 62"/>
                  <a:gd name="T91" fmla="*/ 15 h 114"/>
                  <a:gd name="T92" fmla="*/ 21 w 62"/>
                  <a:gd name="T93" fmla="*/ 1 h 1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"/>
                  <a:gd name="T142" fmla="*/ 0 h 114"/>
                  <a:gd name="T143" fmla="*/ 62 w 62"/>
                  <a:gd name="T144" fmla="*/ 114 h 1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" h="114">
                    <a:moveTo>
                      <a:pt x="21" y="1"/>
                    </a:moveTo>
                    <a:lnTo>
                      <a:pt x="27" y="0"/>
                    </a:lnTo>
                    <a:lnTo>
                      <a:pt x="38" y="12"/>
                    </a:lnTo>
                    <a:lnTo>
                      <a:pt x="36" y="48"/>
                    </a:lnTo>
                    <a:lnTo>
                      <a:pt x="44" y="48"/>
                    </a:lnTo>
                    <a:lnTo>
                      <a:pt x="45" y="52"/>
                    </a:lnTo>
                    <a:lnTo>
                      <a:pt x="48" y="60"/>
                    </a:lnTo>
                    <a:lnTo>
                      <a:pt x="50" y="65"/>
                    </a:lnTo>
                    <a:lnTo>
                      <a:pt x="56" y="63"/>
                    </a:lnTo>
                    <a:lnTo>
                      <a:pt x="61" y="55"/>
                    </a:lnTo>
                    <a:lnTo>
                      <a:pt x="62" y="60"/>
                    </a:lnTo>
                    <a:lnTo>
                      <a:pt x="59" y="66"/>
                    </a:lnTo>
                    <a:lnTo>
                      <a:pt x="56" y="71"/>
                    </a:lnTo>
                    <a:lnTo>
                      <a:pt x="55" y="80"/>
                    </a:lnTo>
                    <a:lnTo>
                      <a:pt x="47" y="85"/>
                    </a:lnTo>
                    <a:lnTo>
                      <a:pt x="42" y="86"/>
                    </a:lnTo>
                    <a:lnTo>
                      <a:pt x="36" y="91"/>
                    </a:lnTo>
                    <a:lnTo>
                      <a:pt x="34" y="95"/>
                    </a:lnTo>
                    <a:lnTo>
                      <a:pt x="36" y="100"/>
                    </a:lnTo>
                    <a:lnTo>
                      <a:pt x="38" y="108"/>
                    </a:lnTo>
                    <a:lnTo>
                      <a:pt x="30" y="111"/>
                    </a:lnTo>
                    <a:lnTo>
                      <a:pt x="25" y="112"/>
                    </a:lnTo>
                    <a:lnTo>
                      <a:pt x="21" y="114"/>
                    </a:lnTo>
                    <a:lnTo>
                      <a:pt x="17" y="112"/>
                    </a:lnTo>
                    <a:lnTo>
                      <a:pt x="10" y="111"/>
                    </a:lnTo>
                    <a:lnTo>
                      <a:pt x="7" y="108"/>
                    </a:lnTo>
                    <a:lnTo>
                      <a:pt x="10" y="102"/>
                    </a:lnTo>
                    <a:lnTo>
                      <a:pt x="16" y="100"/>
                    </a:lnTo>
                    <a:lnTo>
                      <a:pt x="21" y="92"/>
                    </a:lnTo>
                    <a:lnTo>
                      <a:pt x="21" y="89"/>
                    </a:lnTo>
                    <a:lnTo>
                      <a:pt x="16" y="86"/>
                    </a:lnTo>
                    <a:lnTo>
                      <a:pt x="10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0" y="75"/>
                    </a:lnTo>
                    <a:lnTo>
                      <a:pt x="2" y="72"/>
                    </a:lnTo>
                    <a:lnTo>
                      <a:pt x="5" y="72"/>
                    </a:lnTo>
                    <a:lnTo>
                      <a:pt x="10" y="71"/>
                    </a:lnTo>
                    <a:lnTo>
                      <a:pt x="16" y="66"/>
                    </a:lnTo>
                    <a:lnTo>
                      <a:pt x="19" y="65"/>
                    </a:lnTo>
                    <a:lnTo>
                      <a:pt x="22" y="48"/>
                    </a:lnTo>
                    <a:lnTo>
                      <a:pt x="19" y="43"/>
                    </a:lnTo>
                    <a:lnTo>
                      <a:pt x="14" y="40"/>
                    </a:lnTo>
                    <a:lnTo>
                      <a:pt x="13" y="31"/>
                    </a:lnTo>
                    <a:lnTo>
                      <a:pt x="14" y="21"/>
                    </a:lnTo>
                    <a:lnTo>
                      <a:pt x="16" y="1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8" name="Freeform 15"/>
              <p:cNvSpPr>
                <a:spLocks/>
              </p:cNvSpPr>
              <p:nvPr/>
            </p:nvSpPr>
            <p:spPr bwMode="auto">
              <a:xfrm>
                <a:off x="5170" y="2709"/>
                <a:ext cx="115" cy="98"/>
              </a:xfrm>
              <a:custGeom>
                <a:avLst/>
                <a:gdLst>
                  <a:gd name="T0" fmla="*/ 81 w 115"/>
                  <a:gd name="T1" fmla="*/ 0 h 98"/>
                  <a:gd name="T2" fmla="*/ 95 w 115"/>
                  <a:gd name="T3" fmla="*/ 0 h 98"/>
                  <a:gd name="T4" fmla="*/ 115 w 115"/>
                  <a:gd name="T5" fmla="*/ 28 h 98"/>
                  <a:gd name="T6" fmla="*/ 93 w 115"/>
                  <a:gd name="T7" fmla="*/ 50 h 98"/>
                  <a:gd name="T8" fmla="*/ 93 w 115"/>
                  <a:gd name="T9" fmla="*/ 59 h 98"/>
                  <a:gd name="T10" fmla="*/ 88 w 115"/>
                  <a:gd name="T11" fmla="*/ 62 h 98"/>
                  <a:gd name="T12" fmla="*/ 76 w 115"/>
                  <a:gd name="T13" fmla="*/ 62 h 98"/>
                  <a:gd name="T14" fmla="*/ 61 w 115"/>
                  <a:gd name="T15" fmla="*/ 75 h 98"/>
                  <a:gd name="T16" fmla="*/ 47 w 115"/>
                  <a:gd name="T17" fmla="*/ 87 h 98"/>
                  <a:gd name="T18" fmla="*/ 37 w 115"/>
                  <a:gd name="T19" fmla="*/ 98 h 98"/>
                  <a:gd name="T20" fmla="*/ 37 w 115"/>
                  <a:gd name="T21" fmla="*/ 88 h 98"/>
                  <a:gd name="T22" fmla="*/ 20 w 115"/>
                  <a:gd name="T23" fmla="*/ 90 h 98"/>
                  <a:gd name="T24" fmla="*/ 13 w 115"/>
                  <a:gd name="T25" fmla="*/ 90 h 98"/>
                  <a:gd name="T26" fmla="*/ 0 w 115"/>
                  <a:gd name="T27" fmla="*/ 90 h 98"/>
                  <a:gd name="T28" fmla="*/ 17 w 115"/>
                  <a:gd name="T29" fmla="*/ 75 h 98"/>
                  <a:gd name="T30" fmla="*/ 23 w 115"/>
                  <a:gd name="T31" fmla="*/ 67 h 98"/>
                  <a:gd name="T32" fmla="*/ 30 w 115"/>
                  <a:gd name="T33" fmla="*/ 67 h 98"/>
                  <a:gd name="T34" fmla="*/ 42 w 115"/>
                  <a:gd name="T35" fmla="*/ 54 h 98"/>
                  <a:gd name="T36" fmla="*/ 47 w 115"/>
                  <a:gd name="T37" fmla="*/ 54 h 98"/>
                  <a:gd name="T38" fmla="*/ 47 w 115"/>
                  <a:gd name="T39" fmla="*/ 53 h 98"/>
                  <a:gd name="T40" fmla="*/ 53 w 115"/>
                  <a:gd name="T41" fmla="*/ 48 h 98"/>
                  <a:gd name="T42" fmla="*/ 61 w 115"/>
                  <a:gd name="T43" fmla="*/ 48 h 98"/>
                  <a:gd name="T44" fmla="*/ 58 w 115"/>
                  <a:gd name="T45" fmla="*/ 34 h 98"/>
                  <a:gd name="T46" fmla="*/ 59 w 115"/>
                  <a:gd name="T47" fmla="*/ 34 h 98"/>
                  <a:gd name="T48" fmla="*/ 67 w 115"/>
                  <a:gd name="T49" fmla="*/ 27 h 98"/>
                  <a:gd name="T50" fmla="*/ 70 w 115"/>
                  <a:gd name="T51" fmla="*/ 33 h 98"/>
                  <a:gd name="T52" fmla="*/ 82 w 115"/>
                  <a:gd name="T53" fmla="*/ 22 h 98"/>
                  <a:gd name="T54" fmla="*/ 81 w 115"/>
                  <a:gd name="T55" fmla="*/ 0 h 9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5"/>
                  <a:gd name="T85" fmla="*/ 0 h 98"/>
                  <a:gd name="T86" fmla="*/ 115 w 115"/>
                  <a:gd name="T87" fmla="*/ 98 h 9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5" h="98">
                    <a:moveTo>
                      <a:pt x="81" y="0"/>
                    </a:moveTo>
                    <a:lnTo>
                      <a:pt x="95" y="0"/>
                    </a:lnTo>
                    <a:lnTo>
                      <a:pt x="115" y="28"/>
                    </a:lnTo>
                    <a:lnTo>
                      <a:pt x="93" y="50"/>
                    </a:lnTo>
                    <a:lnTo>
                      <a:pt x="93" y="59"/>
                    </a:lnTo>
                    <a:lnTo>
                      <a:pt x="88" y="62"/>
                    </a:lnTo>
                    <a:lnTo>
                      <a:pt x="76" y="62"/>
                    </a:lnTo>
                    <a:lnTo>
                      <a:pt x="61" y="75"/>
                    </a:lnTo>
                    <a:lnTo>
                      <a:pt x="47" y="87"/>
                    </a:lnTo>
                    <a:lnTo>
                      <a:pt x="37" y="98"/>
                    </a:lnTo>
                    <a:lnTo>
                      <a:pt x="37" y="88"/>
                    </a:lnTo>
                    <a:lnTo>
                      <a:pt x="20" y="90"/>
                    </a:lnTo>
                    <a:lnTo>
                      <a:pt x="13" y="90"/>
                    </a:lnTo>
                    <a:lnTo>
                      <a:pt x="0" y="90"/>
                    </a:lnTo>
                    <a:lnTo>
                      <a:pt x="17" y="75"/>
                    </a:lnTo>
                    <a:lnTo>
                      <a:pt x="23" y="67"/>
                    </a:lnTo>
                    <a:lnTo>
                      <a:pt x="30" y="67"/>
                    </a:lnTo>
                    <a:lnTo>
                      <a:pt x="42" y="54"/>
                    </a:lnTo>
                    <a:lnTo>
                      <a:pt x="47" y="54"/>
                    </a:lnTo>
                    <a:lnTo>
                      <a:pt x="47" y="53"/>
                    </a:lnTo>
                    <a:lnTo>
                      <a:pt x="53" y="48"/>
                    </a:lnTo>
                    <a:lnTo>
                      <a:pt x="61" y="48"/>
                    </a:lnTo>
                    <a:lnTo>
                      <a:pt x="58" y="34"/>
                    </a:lnTo>
                    <a:lnTo>
                      <a:pt x="59" y="34"/>
                    </a:lnTo>
                    <a:lnTo>
                      <a:pt x="67" y="27"/>
                    </a:lnTo>
                    <a:lnTo>
                      <a:pt x="70" y="33"/>
                    </a:lnTo>
                    <a:lnTo>
                      <a:pt x="82" y="2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9" name="Freeform 16"/>
              <p:cNvSpPr>
                <a:spLocks/>
              </p:cNvSpPr>
              <p:nvPr/>
            </p:nvSpPr>
            <p:spPr bwMode="auto">
              <a:xfrm>
                <a:off x="4960" y="2715"/>
                <a:ext cx="43" cy="53"/>
              </a:xfrm>
              <a:custGeom>
                <a:avLst/>
                <a:gdLst>
                  <a:gd name="T0" fmla="*/ 0 w 43"/>
                  <a:gd name="T1" fmla="*/ 0 h 53"/>
                  <a:gd name="T2" fmla="*/ 9 w 43"/>
                  <a:gd name="T3" fmla="*/ 0 h 53"/>
                  <a:gd name="T4" fmla="*/ 20 w 43"/>
                  <a:gd name="T5" fmla="*/ 7 h 53"/>
                  <a:gd name="T6" fmla="*/ 43 w 43"/>
                  <a:gd name="T7" fmla="*/ 7 h 53"/>
                  <a:gd name="T8" fmla="*/ 40 w 43"/>
                  <a:gd name="T9" fmla="*/ 17 h 53"/>
                  <a:gd name="T10" fmla="*/ 43 w 43"/>
                  <a:gd name="T11" fmla="*/ 27 h 53"/>
                  <a:gd name="T12" fmla="*/ 35 w 43"/>
                  <a:gd name="T13" fmla="*/ 27 h 53"/>
                  <a:gd name="T14" fmla="*/ 34 w 43"/>
                  <a:gd name="T15" fmla="*/ 28 h 53"/>
                  <a:gd name="T16" fmla="*/ 29 w 43"/>
                  <a:gd name="T17" fmla="*/ 30 h 53"/>
                  <a:gd name="T18" fmla="*/ 34 w 43"/>
                  <a:gd name="T19" fmla="*/ 53 h 53"/>
                  <a:gd name="T20" fmla="*/ 20 w 43"/>
                  <a:gd name="T21" fmla="*/ 52 h 53"/>
                  <a:gd name="T22" fmla="*/ 8 w 43"/>
                  <a:gd name="T23" fmla="*/ 44 h 53"/>
                  <a:gd name="T24" fmla="*/ 8 w 43"/>
                  <a:gd name="T25" fmla="*/ 28 h 53"/>
                  <a:gd name="T26" fmla="*/ 8 w 43"/>
                  <a:gd name="T27" fmla="*/ 22 h 53"/>
                  <a:gd name="T28" fmla="*/ 0 w 43"/>
                  <a:gd name="T29" fmla="*/ 17 h 53"/>
                  <a:gd name="T30" fmla="*/ 0 w 43"/>
                  <a:gd name="T31" fmla="*/ 0 h 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53"/>
                  <a:gd name="T50" fmla="*/ 43 w 43"/>
                  <a:gd name="T51" fmla="*/ 53 h 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53">
                    <a:moveTo>
                      <a:pt x="0" y="0"/>
                    </a:moveTo>
                    <a:lnTo>
                      <a:pt x="9" y="0"/>
                    </a:lnTo>
                    <a:lnTo>
                      <a:pt x="20" y="7"/>
                    </a:lnTo>
                    <a:lnTo>
                      <a:pt x="43" y="7"/>
                    </a:lnTo>
                    <a:lnTo>
                      <a:pt x="40" y="17"/>
                    </a:lnTo>
                    <a:lnTo>
                      <a:pt x="43" y="27"/>
                    </a:lnTo>
                    <a:lnTo>
                      <a:pt x="35" y="27"/>
                    </a:lnTo>
                    <a:lnTo>
                      <a:pt x="34" y="28"/>
                    </a:lnTo>
                    <a:lnTo>
                      <a:pt x="29" y="30"/>
                    </a:lnTo>
                    <a:lnTo>
                      <a:pt x="34" y="53"/>
                    </a:lnTo>
                    <a:lnTo>
                      <a:pt x="20" y="52"/>
                    </a:lnTo>
                    <a:lnTo>
                      <a:pt x="8" y="44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4446514" y="3303462"/>
              <a:ext cx="112786" cy="64577"/>
            </a:xfrm>
            <a:custGeom>
              <a:avLst/>
              <a:gdLst>
                <a:gd name="T0" fmla="*/ 8 w 71"/>
                <a:gd name="T1" fmla="*/ 5 h 55"/>
                <a:gd name="T2" fmla="*/ 0 w 71"/>
                <a:gd name="T3" fmla="*/ 10 h 55"/>
                <a:gd name="T4" fmla="*/ 4 w 71"/>
                <a:gd name="T5" fmla="*/ 12 h 55"/>
                <a:gd name="T6" fmla="*/ 16 w 71"/>
                <a:gd name="T7" fmla="*/ 12 h 55"/>
                <a:gd name="T8" fmla="*/ 29 w 71"/>
                <a:gd name="T9" fmla="*/ 12 h 55"/>
                <a:gd name="T10" fmla="*/ 34 w 71"/>
                <a:gd name="T11" fmla="*/ 10 h 55"/>
                <a:gd name="T12" fmla="*/ 37 w 71"/>
                <a:gd name="T13" fmla="*/ 8 h 55"/>
                <a:gd name="T14" fmla="*/ 50 w 71"/>
                <a:gd name="T15" fmla="*/ 8 h 55"/>
                <a:gd name="T16" fmla="*/ 48 w 71"/>
                <a:gd name="T17" fmla="*/ 5 h 55"/>
                <a:gd name="T18" fmla="*/ 48 w 71"/>
                <a:gd name="T19" fmla="*/ 2 h 55"/>
                <a:gd name="T20" fmla="*/ 35 w 71"/>
                <a:gd name="T21" fmla="*/ 0 h 55"/>
                <a:gd name="T22" fmla="*/ 32 w 71"/>
                <a:gd name="T23" fmla="*/ 4 h 55"/>
                <a:gd name="T24" fmla="*/ 41 w 71"/>
                <a:gd name="T25" fmla="*/ 6 h 55"/>
                <a:gd name="T26" fmla="*/ 28 w 71"/>
                <a:gd name="T27" fmla="*/ 6 h 55"/>
                <a:gd name="T28" fmla="*/ 24 w 71"/>
                <a:gd name="T29" fmla="*/ 7 h 55"/>
                <a:gd name="T30" fmla="*/ 8 w 71"/>
                <a:gd name="T31" fmla="*/ 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55"/>
                <a:gd name="T50" fmla="*/ 71 w 71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55">
                  <a:moveTo>
                    <a:pt x="12" y="21"/>
                  </a:moveTo>
                  <a:lnTo>
                    <a:pt x="0" y="44"/>
                  </a:lnTo>
                  <a:lnTo>
                    <a:pt x="4" y="53"/>
                  </a:lnTo>
                  <a:lnTo>
                    <a:pt x="24" y="55"/>
                  </a:lnTo>
                  <a:lnTo>
                    <a:pt x="42" y="55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71" y="36"/>
                  </a:lnTo>
                  <a:lnTo>
                    <a:pt x="68" y="22"/>
                  </a:lnTo>
                  <a:lnTo>
                    <a:pt x="68" y="8"/>
                  </a:lnTo>
                  <a:lnTo>
                    <a:pt x="49" y="0"/>
                  </a:lnTo>
                  <a:lnTo>
                    <a:pt x="46" y="16"/>
                  </a:lnTo>
                  <a:lnTo>
                    <a:pt x="59" y="25"/>
                  </a:lnTo>
                  <a:lnTo>
                    <a:pt x="40" y="25"/>
                  </a:lnTo>
                  <a:lnTo>
                    <a:pt x="34" y="3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250978" y="2343307"/>
              <a:ext cx="1287499" cy="1553238"/>
              <a:chOff x="4263" y="1359"/>
              <a:chExt cx="828" cy="1333"/>
            </a:xfrm>
          </p:grpSpPr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4397" y="1495"/>
                <a:ext cx="184" cy="401"/>
                <a:chOff x="4397" y="1495"/>
                <a:chExt cx="184" cy="401"/>
              </a:xfrm>
            </p:grpSpPr>
            <p:sp>
              <p:nvSpPr>
                <p:cNvPr id="134" name="Freeform 20"/>
                <p:cNvSpPr>
                  <a:spLocks/>
                </p:cNvSpPr>
                <p:nvPr/>
              </p:nvSpPr>
              <p:spPr bwMode="auto">
                <a:xfrm>
                  <a:off x="4397" y="1856"/>
                  <a:ext cx="43" cy="40"/>
                </a:xfrm>
                <a:custGeom>
                  <a:avLst/>
                  <a:gdLst>
                    <a:gd name="T0" fmla="*/ 0 w 43"/>
                    <a:gd name="T1" fmla="*/ 31 h 40"/>
                    <a:gd name="T2" fmla="*/ 7 w 43"/>
                    <a:gd name="T3" fmla="*/ 38 h 40"/>
                    <a:gd name="T4" fmla="*/ 17 w 43"/>
                    <a:gd name="T5" fmla="*/ 37 h 40"/>
                    <a:gd name="T6" fmla="*/ 30 w 43"/>
                    <a:gd name="T7" fmla="*/ 40 h 40"/>
                    <a:gd name="T8" fmla="*/ 41 w 43"/>
                    <a:gd name="T9" fmla="*/ 40 h 40"/>
                    <a:gd name="T10" fmla="*/ 43 w 43"/>
                    <a:gd name="T11" fmla="*/ 26 h 40"/>
                    <a:gd name="T12" fmla="*/ 40 w 43"/>
                    <a:gd name="T13" fmla="*/ 17 h 40"/>
                    <a:gd name="T14" fmla="*/ 32 w 43"/>
                    <a:gd name="T15" fmla="*/ 6 h 40"/>
                    <a:gd name="T16" fmla="*/ 24 w 43"/>
                    <a:gd name="T17" fmla="*/ 6 h 40"/>
                    <a:gd name="T18" fmla="*/ 21 w 43"/>
                    <a:gd name="T19" fmla="*/ 0 h 40"/>
                    <a:gd name="T20" fmla="*/ 10 w 43"/>
                    <a:gd name="T21" fmla="*/ 0 h 40"/>
                    <a:gd name="T22" fmla="*/ 10 w 43"/>
                    <a:gd name="T23" fmla="*/ 12 h 40"/>
                    <a:gd name="T24" fmla="*/ 0 w 43"/>
                    <a:gd name="T25" fmla="*/ 31 h 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40"/>
                    <a:gd name="T41" fmla="*/ 43 w 43"/>
                    <a:gd name="T42" fmla="*/ 40 h 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40">
                      <a:moveTo>
                        <a:pt x="0" y="31"/>
                      </a:moveTo>
                      <a:lnTo>
                        <a:pt x="7" y="38"/>
                      </a:lnTo>
                      <a:lnTo>
                        <a:pt x="17" y="37"/>
                      </a:lnTo>
                      <a:lnTo>
                        <a:pt x="30" y="40"/>
                      </a:lnTo>
                      <a:lnTo>
                        <a:pt x="41" y="40"/>
                      </a:lnTo>
                      <a:lnTo>
                        <a:pt x="43" y="26"/>
                      </a:lnTo>
                      <a:lnTo>
                        <a:pt x="40" y="17"/>
                      </a:lnTo>
                      <a:lnTo>
                        <a:pt x="32" y="6"/>
                      </a:lnTo>
                      <a:lnTo>
                        <a:pt x="24" y="6"/>
                      </a:ln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10" y="1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5" name="Freeform 21"/>
                <p:cNvSpPr>
                  <a:spLocks/>
                </p:cNvSpPr>
                <p:nvPr/>
              </p:nvSpPr>
              <p:spPr bwMode="auto">
                <a:xfrm>
                  <a:off x="4514" y="1785"/>
                  <a:ext cx="42" cy="51"/>
                </a:xfrm>
                <a:custGeom>
                  <a:avLst/>
                  <a:gdLst>
                    <a:gd name="T0" fmla="*/ 9 w 42"/>
                    <a:gd name="T1" fmla="*/ 0 h 51"/>
                    <a:gd name="T2" fmla="*/ 28 w 42"/>
                    <a:gd name="T3" fmla="*/ 1 h 51"/>
                    <a:gd name="T4" fmla="*/ 34 w 42"/>
                    <a:gd name="T5" fmla="*/ 15 h 51"/>
                    <a:gd name="T6" fmla="*/ 42 w 42"/>
                    <a:gd name="T7" fmla="*/ 23 h 51"/>
                    <a:gd name="T8" fmla="*/ 36 w 42"/>
                    <a:gd name="T9" fmla="*/ 29 h 51"/>
                    <a:gd name="T10" fmla="*/ 42 w 42"/>
                    <a:gd name="T11" fmla="*/ 37 h 51"/>
                    <a:gd name="T12" fmla="*/ 39 w 42"/>
                    <a:gd name="T13" fmla="*/ 46 h 51"/>
                    <a:gd name="T14" fmla="*/ 33 w 42"/>
                    <a:gd name="T15" fmla="*/ 51 h 51"/>
                    <a:gd name="T16" fmla="*/ 20 w 42"/>
                    <a:gd name="T17" fmla="*/ 49 h 51"/>
                    <a:gd name="T18" fmla="*/ 13 w 42"/>
                    <a:gd name="T19" fmla="*/ 49 h 51"/>
                    <a:gd name="T20" fmla="*/ 8 w 42"/>
                    <a:gd name="T21" fmla="*/ 43 h 51"/>
                    <a:gd name="T22" fmla="*/ 3 w 42"/>
                    <a:gd name="T23" fmla="*/ 35 h 51"/>
                    <a:gd name="T24" fmla="*/ 3 w 42"/>
                    <a:gd name="T25" fmla="*/ 27 h 51"/>
                    <a:gd name="T26" fmla="*/ 0 w 42"/>
                    <a:gd name="T27" fmla="*/ 17 h 51"/>
                    <a:gd name="T28" fmla="*/ 9 w 42"/>
                    <a:gd name="T29" fmla="*/ 0 h 5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2"/>
                    <a:gd name="T46" fmla="*/ 0 h 51"/>
                    <a:gd name="T47" fmla="*/ 42 w 42"/>
                    <a:gd name="T48" fmla="*/ 51 h 5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2" h="51">
                      <a:moveTo>
                        <a:pt x="9" y="0"/>
                      </a:moveTo>
                      <a:lnTo>
                        <a:pt x="28" y="1"/>
                      </a:lnTo>
                      <a:lnTo>
                        <a:pt x="34" y="15"/>
                      </a:lnTo>
                      <a:lnTo>
                        <a:pt x="42" y="23"/>
                      </a:lnTo>
                      <a:lnTo>
                        <a:pt x="36" y="29"/>
                      </a:lnTo>
                      <a:lnTo>
                        <a:pt x="42" y="37"/>
                      </a:lnTo>
                      <a:lnTo>
                        <a:pt x="39" y="46"/>
                      </a:lnTo>
                      <a:lnTo>
                        <a:pt x="33" y="51"/>
                      </a:lnTo>
                      <a:lnTo>
                        <a:pt x="20" y="49"/>
                      </a:lnTo>
                      <a:lnTo>
                        <a:pt x="13" y="49"/>
                      </a:lnTo>
                      <a:lnTo>
                        <a:pt x="8" y="43"/>
                      </a:lnTo>
                      <a:lnTo>
                        <a:pt x="3" y="35"/>
                      </a:lnTo>
                      <a:lnTo>
                        <a:pt x="3" y="27"/>
                      </a:lnTo>
                      <a:lnTo>
                        <a:pt x="0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6" name="Freeform 22"/>
                <p:cNvSpPr>
                  <a:spLocks/>
                </p:cNvSpPr>
                <p:nvPr/>
              </p:nvSpPr>
              <p:spPr bwMode="auto">
                <a:xfrm>
                  <a:off x="4506" y="1495"/>
                  <a:ext cx="75" cy="48"/>
                </a:xfrm>
                <a:custGeom>
                  <a:avLst/>
                  <a:gdLst>
                    <a:gd name="T0" fmla="*/ 11 w 75"/>
                    <a:gd name="T1" fmla="*/ 0 h 48"/>
                    <a:gd name="T2" fmla="*/ 21 w 75"/>
                    <a:gd name="T3" fmla="*/ 8 h 48"/>
                    <a:gd name="T4" fmla="*/ 30 w 75"/>
                    <a:gd name="T5" fmla="*/ 7 h 48"/>
                    <a:gd name="T6" fmla="*/ 44 w 75"/>
                    <a:gd name="T7" fmla="*/ 8 h 48"/>
                    <a:gd name="T8" fmla="*/ 56 w 75"/>
                    <a:gd name="T9" fmla="*/ 8 h 48"/>
                    <a:gd name="T10" fmla="*/ 62 w 75"/>
                    <a:gd name="T11" fmla="*/ 13 h 48"/>
                    <a:gd name="T12" fmla="*/ 70 w 75"/>
                    <a:gd name="T13" fmla="*/ 24 h 48"/>
                    <a:gd name="T14" fmla="*/ 75 w 75"/>
                    <a:gd name="T15" fmla="*/ 28 h 48"/>
                    <a:gd name="T16" fmla="*/ 58 w 75"/>
                    <a:gd name="T17" fmla="*/ 31 h 48"/>
                    <a:gd name="T18" fmla="*/ 53 w 75"/>
                    <a:gd name="T19" fmla="*/ 34 h 48"/>
                    <a:gd name="T20" fmla="*/ 58 w 75"/>
                    <a:gd name="T21" fmla="*/ 41 h 48"/>
                    <a:gd name="T22" fmla="*/ 58 w 75"/>
                    <a:gd name="T23" fmla="*/ 47 h 48"/>
                    <a:gd name="T24" fmla="*/ 41 w 75"/>
                    <a:gd name="T25" fmla="*/ 41 h 48"/>
                    <a:gd name="T26" fmla="*/ 27 w 75"/>
                    <a:gd name="T27" fmla="*/ 36 h 48"/>
                    <a:gd name="T28" fmla="*/ 21 w 75"/>
                    <a:gd name="T29" fmla="*/ 37 h 48"/>
                    <a:gd name="T30" fmla="*/ 21 w 75"/>
                    <a:gd name="T31" fmla="*/ 47 h 48"/>
                    <a:gd name="T32" fmla="*/ 11 w 75"/>
                    <a:gd name="T33" fmla="*/ 48 h 48"/>
                    <a:gd name="T34" fmla="*/ 7 w 75"/>
                    <a:gd name="T35" fmla="*/ 41 h 48"/>
                    <a:gd name="T36" fmla="*/ 5 w 75"/>
                    <a:gd name="T37" fmla="*/ 31 h 48"/>
                    <a:gd name="T38" fmla="*/ 0 w 75"/>
                    <a:gd name="T39" fmla="*/ 30 h 48"/>
                    <a:gd name="T40" fmla="*/ 5 w 75"/>
                    <a:gd name="T41" fmla="*/ 20 h 48"/>
                    <a:gd name="T42" fmla="*/ 13 w 75"/>
                    <a:gd name="T43" fmla="*/ 17 h 48"/>
                    <a:gd name="T44" fmla="*/ 11 w 75"/>
                    <a:gd name="T45" fmla="*/ 0 h 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5"/>
                    <a:gd name="T70" fmla="*/ 0 h 48"/>
                    <a:gd name="T71" fmla="*/ 75 w 75"/>
                    <a:gd name="T72" fmla="*/ 48 h 4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5" h="48">
                      <a:moveTo>
                        <a:pt x="11" y="0"/>
                      </a:moveTo>
                      <a:lnTo>
                        <a:pt x="21" y="8"/>
                      </a:lnTo>
                      <a:lnTo>
                        <a:pt x="30" y="7"/>
                      </a:lnTo>
                      <a:lnTo>
                        <a:pt x="44" y="8"/>
                      </a:lnTo>
                      <a:lnTo>
                        <a:pt x="56" y="8"/>
                      </a:lnTo>
                      <a:lnTo>
                        <a:pt x="62" y="13"/>
                      </a:lnTo>
                      <a:lnTo>
                        <a:pt x="70" y="24"/>
                      </a:lnTo>
                      <a:lnTo>
                        <a:pt x="75" y="28"/>
                      </a:lnTo>
                      <a:lnTo>
                        <a:pt x="58" y="31"/>
                      </a:lnTo>
                      <a:lnTo>
                        <a:pt x="53" y="34"/>
                      </a:lnTo>
                      <a:lnTo>
                        <a:pt x="58" y="41"/>
                      </a:lnTo>
                      <a:lnTo>
                        <a:pt x="58" y="47"/>
                      </a:lnTo>
                      <a:lnTo>
                        <a:pt x="41" y="41"/>
                      </a:lnTo>
                      <a:lnTo>
                        <a:pt x="27" y="36"/>
                      </a:lnTo>
                      <a:lnTo>
                        <a:pt x="21" y="37"/>
                      </a:lnTo>
                      <a:lnTo>
                        <a:pt x="21" y="47"/>
                      </a:lnTo>
                      <a:lnTo>
                        <a:pt x="11" y="48"/>
                      </a:lnTo>
                      <a:lnTo>
                        <a:pt x="7" y="41"/>
                      </a:lnTo>
                      <a:lnTo>
                        <a:pt x="5" y="31"/>
                      </a:lnTo>
                      <a:lnTo>
                        <a:pt x="0" y="30"/>
                      </a:lnTo>
                      <a:lnTo>
                        <a:pt x="5" y="20"/>
                      </a:lnTo>
                      <a:lnTo>
                        <a:pt x="13" y="1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25" name="Freeform 23"/>
              <p:cNvSpPr>
                <a:spLocks/>
              </p:cNvSpPr>
              <p:nvPr/>
            </p:nvSpPr>
            <p:spPr bwMode="auto">
              <a:xfrm>
                <a:off x="4570" y="2306"/>
                <a:ext cx="521" cy="386"/>
              </a:xfrm>
              <a:custGeom>
                <a:avLst/>
                <a:gdLst>
                  <a:gd name="T0" fmla="*/ 402 w 521"/>
                  <a:gd name="T1" fmla="*/ 31 h 386"/>
                  <a:gd name="T2" fmla="*/ 422 w 521"/>
                  <a:gd name="T3" fmla="*/ 45 h 386"/>
                  <a:gd name="T4" fmla="*/ 444 w 521"/>
                  <a:gd name="T5" fmla="*/ 102 h 386"/>
                  <a:gd name="T6" fmla="*/ 492 w 521"/>
                  <a:gd name="T7" fmla="*/ 161 h 386"/>
                  <a:gd name="T8" fmla="*/ 521 w 521"/>
                  <a:gd name="T9" fmla="*/ 221 h 386"/>
                  <a:gd name="T10" fmla="*/ 500 w 521"/>
                  <a:gd name="T11" fmla="*/ 276 h 386"/>
                  <a:gd name="T12" fmla="*/ 480 w 521"/>
                  <a:gd name="T13" fmla="*/ 312 h 386"/>
                  <a:gd name="T14" fmla="*/ 467 w 521"/>
                  <a:gd name="T15" fmla="*/ 346 h 386"/>
                  <a:gd name="T16" fmla="*/ 455 w 521"/>
                  <a:gd name="T17" fmla="*/ 366 h 386"/>
                  <a:gd name="T18" fmla="*/ 430 w 521"/>
                  <a:gd name="T19" fmla="*/ 380 h 386"/>
                  <a:gd name="T20" fmla="*/ 390 w 521"/>
                  <a:gd name="T21" fmla="*/ 375 h 386"/>
                  <a:gd name="T22" fmla="*/ 350 w 521"/>
                  <a:gd name="T23" fmla="*/ 366 h 386"/>
                  <a:gd name="T24" fmla="*/ 328 w 521"/>
                  <a:gd name="T25" fmla="*/ 345 h 386"/>
                  <a:gd name="T26" fmla="*/ 322 w 521"/>
                  <a:gd name="T27" fmla="*/ 317 h 386"/>
                  <a:gd name="T28" fmla="*/ 308 w 521"/>
                  <a:gd name="T29" fmla="*/ 304 h 386"/>
                  <a:gd name="T30" fmla="*/ 286 w 521"/>
                  <a:gd name="T31" fmla="*/ 306 h 386"/>
                  <a:gd name="T32" fmla="*/ 266 w 521"/>
                  <a:gd name="T33" fmla="*/ 284 h 386"/>
                  <a:gd name="T34" fmla="*/ 249 w 521"/>
                  <a:gd name="T35" fmla="*/ 281 h 386"/>
                  <a:gd name="T36" fmla="*/ 221 w 521"/>
                  <a:gd name="T37" fmla="*/ 284 h 386"/>
                  <a:gd name="T38" fmla="*/ 198 w 521"/>
                  <a:gd name="T39" fmla="*/ 287 h 386"/>
                  <a:gd name="T40" fmla="*/ 178 w 521"/>
                  <a:gd name="T41" fmla="*/ 300 h 386"/>
                  <a:gd name="T42" fmla="*/ 148 w 521"/>
                  <a:gd name="T43" fmla="*/ 309 h 386"/>
                  <a:gd name="T44" fmla="*/ 119 w 521"/>
                  <a:gd name="T45" fmla="*/ 323 h 386"/>
                  <a:gd name="T46" fmla="*/ 104 w 521"/>
                  <a:gd name="T47" fmla="*/ 329 h 386"/>
                  <a:gd name="T48" fmla="*/ 60 w 521"/>
                  <a:gd name="T49" fmla="*/ 326 h 386"/>
                  <a:gd name="T50" fmla="*/ 51 w 521"/>
                  <a:gd name="T51" fmla="*/ 318 h 386"/>
                  <a:gd name="T52" fmla="*/ 51 w 521"/>
                  <a:gd name="T53" fmla="*/ 276 h 386"/>
                  <a:gd name="T54" fmla="*/ 37 w 521"/>
                  <a:gd name="T55" fmla="*/ 252 h 386"/>
                  <a:gd name="T56" fmla="*/ 23 w 521"/>
                  <a:gd name="T57" fmla="*/ 232 h 386"/>
                  <a:gd name="T58" fmla="*/ 4 w 521"/>
                  <a:gd name="T59" fmla="*/ 161 h 386"/>
                  <a:gd name="T60" fmla="*/ 6 w 521"/>
                  <a:gd name="T61" fmla="*/ 137 h 386"/>
                  <a:gd name="T62" fmla="*/ 43 w 521"/>
                  <a:gd name="T63" fmla="*/ 125 h 386"/>
                  <a:gd name="T64" fmla="*/ 71 w 521"/>
                  <a:gd name="T65" fmla="*/ 122 h 386"/>
                  <a:gd name="T66" fmla="*/ 87 w 521"/>
                  <a:gd name="T67" fmla="*/ 116 h 386"/>
                  <a:gd name="T68" fmla="*/ 96 w 521"/>
                  <a:gd name="T69" fmla="*/ 96 h 386"/>
                  <a:gd name="T70" fmla="*/ 93 w 521"/>
                  <a:gd name="T71" fmla="*/ 85 h 386"/>
                  <a:gd name="T72" fmla="*/ 130 w 521"/>
                  <a:gd name="T73" fmla="*/ 57 h 386"/>
                  <a:gd name="T74" fmla="*/ 159 w 521"/>
                  <a:gd name="T75" fmla="*/ 35 h 386"/>
                  <a:gd name="T76" fmla="*/ 186 w 521"/>
                  <a:gd name="T77" fmla="*/ 51 h 386"/>
                  <a:gd name="T78" fmla="*/ 206 w 521"/>
                  <a:gd name="T79" fmla="*/ 34 h 386"/>
                  <a:gd name="T80" fmla="*/ 226 w 521"/>
                  <a:gd name="T81" fmla="*/ 15 h 386"/>
                  <a:gd name="T82" fmla="*/ 247 w 521"/>
                  <a:gd name="T83" fmla="*/ 4 h 386"/>
                  <a:gd name="T84" fmla="*/ 281 w 521"/>
                  <a:gd name="T85" fmla="*/ 7 h 386"/>
                  <a:gd name="T86" fmla="*/ 294 w 521"/>
                  <a:gd name="T87" fmla="*/ 21 h 386"/>
                  <a:gd name="T88" fmla="*/ 294 w 521"/>
                  <a:gd name="T89" fmla="*/ 40 h 386"/>
                  <a:gd name="T90" fmla="*/ 323 w 521"/>
                  <a:gd name="T91" fmla="*/ 71 h 386"/>
                  <a:gd name="T92" fmla="*/ 348 w 521"/>
                  <a:gd name="T93" fmla="*/ 80 h 386"/>
                  <a:gd name="T94" fmla="*/ 368 w 521"/>
                  <a:gd name="T95" fmla="*/ 51 h 386"/>
                  <a:gd name="T96" fmla="*/ 374 w 521"/>
                  <a:gd name="T97" fmla="*/ 0 h 3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1"/>
                  <a:gd name="T148" fmla="*/ 0 h 386"/>
                  <a:gd name="T149" fmla="*/ 521 w 521"/>
                  <a:gd name="T150" fmla="*/ 386 h 3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1" h="386">
                    <a:moveTo>
                      <a:pt x="374" y="0"/>
                    </a:moveTo>
                    <a:lnTo>
                      <a:pt x="402" y="0"/>
                    </a:lnTo>
                    <a:lnTo>
                      <a:pt x="402" y="31"/>
                    </a:lnTo>
                    <a:lnTo>
                      <a:pt x="413" y="40"/>
                    </a:lnTo>
                    <a:lnTo>
                      <a:pt x="416" y="45"/>
                    </a:lnTo>
                    <a:lnTo>
                      <a:pt x="422" y="45"/>
                    </a:lnTo>
                    <a:lnTo>
                      <a:pt x="425" y="51"/>
                    </a:lnTo>
                    <a:lnTo>
                      <a:pt x="429" y="82"/>
                    </a:lnTo>
                    <a:lnTo>
                      <a:pt x="444" y="102"/>
                    </a:lnTo>
                    <a:lnTo>
                      <a:pt x="467" y="131"/>
                    </a:lnTo>
                    <a:lnTo>
                      <a:pt x="467" y="136"/>
                    </a:lnTo>
                    <a:lnTo>
                      <a:pt x="492" y="161"/>
                    </a:lnTo>
                    <a:lnTo>
                      <a:pt x="492" y="165"/>
                    </a:lnTo>
                    <a:lnTo>
                      <a:pt x="517" y="185"/>
                    </a:lnTo>
                    <a:lnTo>
                      <a:pt x="521" y="221"/>
                    </a:lnTo>
                    <a:lnTo>
                      <a:pt x="517" y="253"/>
                    </a:lnTo>
                    <a:lnTo>
                      <a:pt x="509" y="269"/>
                    </a:lnTo>
                    <a:lnTo>
                      <a:pt x="500" y="276"/>
                    </a:lnTo>
                    <a:lnTo>
                      <a:pt x="497" y="292"/>
                    </a:lnTo>
                    <a:lnTo>
                      <a:pt x="487" y="306"/>
                    </a:lnTo>
                    <a:lnTo>
                      <a:pt x="480" y="312"/>
                    </a:lnTo>
                    <a:lnTo>
                      <a:pt x="481" y="317"/>
                    </a:lnTo>
                    <a:lnTo>
                      <a:pt x="472" y="326"/>
                    </a:lnTo>
                    <a:lnTo>
                      <a:pt x="467" y="346"/>
                    </a:lnTo>
                    <a:lnTo>
                      <a:pt x="466" y="357"/>
                    </a:lnTo>
                    <a:lnTo>
                      <a:pt x="456" y="362"/>
                    </a:lnTo>
                    <a:lnTo>
                      <a:pt x="455" y="366"/>
                    </a:lnTo>
                    <a:lnTo>
                      <a:pt x="449" y="375"/>
                    </a:lnTo>
                    <a:lnTo>
                      <a:pt x="438" y="377"/>
                    </a:lnTo>
                    <a:lnTo>
                      <a:pt x="430" y="380"/>
                    </a:lnTo>
                    <a:lnTo>
                      <a:pt x="419" y="386"/>
                    </a:lnTo>
                    <a:lnTo>
                      <a:pt x="405" y="374"/>
                    </a:lnTo>
                    <a:lnTo>
                      <a:pt x="390" y="375"/>
                    </a:lnTo>
                    <a:lnTo>
                      <a:pt x="385" y="375"/>
                    </a:lnTo>
                    <a:lnTo>
                      <a:pt x="364" y="379"/>
                    </a:lnTo>
                    <a:lnTo>
                      <a:pt x="350" y="366"/>
                    </a:lnTo>
                    <a:lnTo>
                      <a:pt x="340" y="354"/>
                    </a:lnTo>
                    <a:lnTo>
                      <a:pt x="334" y="355"/>
                    </a:lnTo>
                    <a:lnTo>
                      <a:pt x="328" y="345"/>
                    </a:lnTo>
                    <a:lnTo>
                      <a:pt x="325" y="335"/>
                    </a:lnTo>
                    <a:lnTo>
                      <a:pt x="322" y="332"/>
                    </a:lnTo>
                    <a:lnTo>
                      <a:pt x="322" y="317"/>
                    </a:lnTo>
                    <a:lnTo>
                      <a:pt x="323" y="307"/>
                    </a:lnTo>
                    <a:lnTo>
                      <a:pt x="320" y="301"/>
                    </a:lnTo>
                    <a:lnTo>
                      <a:pt x="308" y="304"/>
                    </a:lnTo>
                    <a:lnTo>
                      <a:pt x="302" y="306"/>
                    </a:lnTo>
                    <a:lnTo>
                      <a:pt x="291" y="306"/>
                    </a:lnTo>
                    <a:lnTo>
                      <a:pt x="286" y="306"/>
                    </a:lnTo>
                    <a:lnTo>
                      <a:pt x="281" y="306"/>
                    </a:lnTo>
                    <a:lnTo>
                      <a:pt x="274" y="297"/>
                    </a:lnTo>
                    <a:lnTo>
                      <a:pt x="266" y="284"/>
                    </a:lnTo>
                    <a:lnTo>
                      <a:pt x="264" y="286"/>
                    </a:lnTo>
                    <a:lnTo>
                      <a:pt x="251" y="286"/>
                    </a:lnTo>
                    <a:lnTo>
                      <a:pt x="249" y="281"/>
                    </a:lnTo>
                    <a:lnTo>
                      <a:pt x="241" y="286"/>
                    </a:lnTo>
                    <a:lnTo>
                      <a:pt x="234" y="284"/>
                    </a:lnTo>
                    <a:lnTo>
                      <a:pt x="221" y="284"/>
                    </a:lnTo>
                    <a:lnTo>
                      <a:pt x="213" y="281"/>
                    </a:lnTo>
                    <a:lnTo>
                      <a:pt x="210" y="286"/>
                    </a:lnTo>
                    <a:lnTo>
                      <a:pt x="198" y="287"/>
                    </a:lnTo>
                    <a:lnTo>
                      <a:pt x="195" y="284"/>
                    </a:lnTo>
                    <a:lnTo>
                      <a:pt x="187" y="292"/>
                    </a:lnTo>
                    <a:lnTo>
                      <a:pt x="178" y="300"/>
                    </a:lnTo>
                    <a:lnTo>
                      <a:pt x="172" y="300"/>
                    </a:lnTo>
                    <a:lnTo>
                      <a:pt x="162" y="309"/>
                    </a:lnTo>
                    <a:lnTo>
                      <a:pt x="148" y="309"/>
                    </a:lnTo>
                    <a:lnTo>
                      <a:pt x="138" y="312"/>
                    </a:lnTo>
                    <a:lnTo>
                      <a:pt x="125" y="317"/>
                    </a:lnTo>
                    <a:lnTo>
                      <a:pt x="119" y="323"/>
                    </a:lnTo>
                    <a:lnTo>
                      <a:pt x="114" y="321"/>
                    </a:lnTo>
                    <a:lnTo>
                      <a:pt x="110" y="328"/>
                    </a:lnTo>
                    <a:lnTo>
                      <a:pt x="104" y="329"/>
                    </a:lnTo>
                    <a:lnTo>
                      <a:pt x="96" y="337"/>
                    </a:lnTo>
                    <a:lnTo>
                      <a:pt x="71" y="337"/>
                    </a:lnTo>
                    <a:lnTo>
                      <a:pt x="60" y="326"/>
                    </a:lnTo>
                    <a:lnTo>
                      <a:pt x="59" y="321"/>
                    </a:lnTo>
                    <a:lnTo>
                      <a:pt x="56" y="326"/>
                    </a:lnTo>
                    <a:lnTo>
                      <a:pt x="51" y="318"/>
                    </a:lnTo>
                    <a:lnTo>
                      <a:pt x="52" y="298"/>
                    </a:lnTo>
                    <a:lnTo>
                      <a:pt x="56" y="286"/>
                    </a:lnTo>
                    <a:lnTo>
                      <a:pt x="51" y="276"/>
                    </a:lnTo>
                    <a:lnTo>
                      <a:pt x="46" y="267"/>
                    </a:lnTo>
                    <a:lnTo>
                      <a:pt x="45" y="256"/>
                    </a:lnTo>
                    <a:lnTo>
                      <a:pt x="37" y="252"/>
                    </a:lnTo>
                    <a:lnTo>
                      <a:pt x="35" y="250"/>
                    </a:lnTo>
                    <a:lnTo>
                      <a:pt x="34" y="246"/>
                    </a:lnTo>
                    <a:lnTo>
                      <a:pt x="23" y="232"/>
                    </a:lnTo>
                    <a:lnTo>
                      <a:pt x="9" y="198"/>
                    </a:lnTo>
                    <a:lnTo>
                      <a:pt x="4" y="174"/>
                    </a:lnTo>
                    <a:lnTo>
                      <a:pt x="4" y="161"/>
                    </a:lnTo>
                    <a:lnTo>
                      <a:pt x="0" y="156"/>
                    </a:lnTo>
                    <a:lnTo>
                      <a:pt x="1" y="143"/>
                    </a:lnTo>
                    <a:lnTo>
                      <a:pt x="6" y="137"/>
                    </a:lnTo>
                    <a:lnTo>
                      <a:pt x="23" y="120"/>
                    </a:lnTo>
                    <a:lnTo>
                      <a:pt x="40" y="122"/>
                    </a:lnTo>
                    <a:lnTo>
                      <a:pt x="43" y="125"/>
                    </a:lnTo>
                    <a:lnTo>
                      <a:pt x="65" y="125"/>
                    </a:lnTo>
                    <a:lnTo>
                      <a:pt x="66" y="120"/>
                    </a:lnTo>
                    <a:lnTo>
                      <a:pt x="71" y="122"/>
                    </a:lnTo>
                    <a:lnTo>
                      <a:pt x="77" y="117"/>
                    </a:lnTo>
                    <a:lnTo>
                      <a:pt x="82" y="119"/>
                    </a:lnTo>
                    <a:lnTo>
                      <a:pt x="87" y="116"/>
                    </a:lnTo>
                    <a:lnTo>
                      <a:pt x="85" y="111"/>
                    </a:lnTo>
                    <a:lnTo>
                      <a:pt x="90" y="100"/>
                    </a:lnTo>
                    <a:lnTo>
                      <a:pt x="96" y="96"/>
                    </a:lnTo>
                    <a:lnTo>
                      <a:pt x="93" y="92"/>
                    </a:lnTo>
                    <a:lnTo>
                      <a:pt x="96" y="89"/>
                    </a:lnTo>
                    <a:lnTo>
                      <a:pt x="93" y="85"/>
                    </a:lnTo>
                    <a:lnTo>
                      <a:pt x="102" y="77"/>
                    </a:lnTo>
                    <a:lnTo>
                      <a:pt x="116" y="75"/>
                    </a:lnTo>
                    <a:lnTo>
                      <a:pt x="130" y="57"/>
                    </a:lnTo>
                    <a:lnTo>
                      <a:pt x="147" y="41"/>
                    </a:lnTo>
                    <a:lnTo>
                      <a:pt x="155" y="40"/>
                    </a:lnTo>
                    <a:lnTo>
                      <a:pt x="159" y="35"/>
                    </a:lnTo>
                    <a:lnTo>
                      <a:pt x="167" y="35"/>
                    </a:lnTo>
                    <a:lnTo>
                      <a:pt x="181" y="49"/>
                    </a:lnTo>
                    <a:lnTo>
                      <a:pt x="186" y="51"/>
                    </a:lnTo>
                    <a:lnTo>
                      <a:pt x="190" y="45"/>
                    </a:lnTo>
                    <a:lnTo>
                      <a:pt x="199" y="35"/>
                    </a:lnTo>
                    <a:lnTo>
                      <a:pt x="206" y="34"/>
                    </a:lnTo>
                    <a:lnTo>
                      <a:pt x="212" y="21"/>
                    </a:lnTo>
                    <a:lnTo>
                      <a:pt x="218" y="20"/>
                    </a:lnTo>
                    <a:lnTo>
                      <a:pt x="226" y="15"/>
                    </a:lnTo>
                    <a:lnTo>
                      <a:pt x="234" y="11"/>
                    </a:lnTo>
                    <a:lnTo>
                      <a:pt x="241" y="11"/>
                    </a:lnTo>
                    <a:lnTo>
                      <a:pt x="247" y="4"/>
                    </a:lnTo>
                    <a:lnTo>
                      <a:pt x="257" y="4"/>
                    </a:lnTo>
                    <a:lnTo>
                      <a:pt x="268" y="4"/>
                    </a:lnTo>
                    <a:lnTo>
                      <a:pt x="281" y="7"/>
                    </a:lnTo>
                    <a:lnTo>
                      <a:pt x="291" y="14"/>
                    </a:lnTo>
                    <a:lnTo>
                      <a:pt x="292" y="18"/>
                    </a:lnTo>
                    <a:lnTo>
                      <a:pt x="294" y="21"/>
                    </a:lnTo>
                    <a:lnTo>
                      <a:pt x="295" y="29"/>
                    </a:lnTo>
                    <a:lnTo>
                      <a:pt x="294" y="32"/>
                    </a:lnTo>
                    <a:lnTo>
                      <a:pt x="294" y="40"/>
                    </a:lnTo>
                    <a:lnTo>
                      <a:pt x="292" y="45"/>
                    </a:lnTo>
                    <a:lnTo>
                      <a:pt x="316" y="62"/>
                    </a:lnTo>
                    <a:lnTo>
                      <a:pt x="323" y="71"/>
                    </a:lnTo>
                    <a:lnTo>
                      <a:pt x="333" y="74"/>
                    </a:lnTo>
                    <a:lnTo>
                      <a:pt x="342" y="79"/>
                    </a:lnTo>
                    <a:lnTo>
                      <a:pt x="348" y="80"/>
                    </a:lnTo>
                    <a:lnTo>
                      <a:pt x="357" y="75"/>
                    </a:lnTo>
                    <a:lnTo>
                      <a:pt x="365" y="62"/>
                    </a:lnTo>
                    <a:lnTo>
                      <a:pt x="368" y="51"/>
                    </a:lnTo>
                    <a:lnTo>
                      <a:pt x="371" y="29"/>
                    </a:lnTo>
                    <a:lnTo>
                      <a:pt x="374" y="2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6" name="Freeform 24"/>
              <p:cNvSpPr>
                <a:spLocks/>
              </p:cNvSpPr>
              <p:nvPr/>
            </p:nvSpPr>
            <p:spPr bwMode="auto">
              <a:xfrm>
                <a:off x="4448" y="2224"/>
                <a:ext cx="287" cy="52"/>
              </a:xfrm>
              <a:custGeom>
                <a:avLst/>
                <a:gdLst>
                  <a:gd name="T0" fmla="*/ 21 w 287"/>
                  <a:gd name="T1" fmla="*/ 7 h 52"/>
                  <a:gd name="T2" fmla="*/ 57 w 287"/>
                  <a:gd name="T3" fmla="*/ 7 h 52"/>
                  <a:gd name="T4" fmla="*/ 79 w 287"/>
                  <a:gd name="T5" fmla="*/ 9 h 52"/>
                  <a:gd name="T6" fmla="*/ 97 w 287"/>
                  <a:gd name="T7" fmla="*/ 24 h 52"/>
                  <a:gd name="T8" fmla="*/ 114 w 287"/>
                  <a:gd name="T9" fmla="*/ 28 h 52"/>
                  <a:gd name="T10" fmla="*/ 140 w 287"/>
                  <a:gd name="T11" fmla="*/ 34 h 52"/>
                  <a:gd name="T12" fmla="*/ 156 w 287"/>
                  <a:gd name="T13" fmla="*/ 37 h 52"/>
                  <a:gd name="T14" fmla="*/ 162 w 287"/>
                  <a:gd name="T15" fmla="*/ 24 h 52"/>
                  <a:gd name="T16" fmla="*/ 196 w 287"/>
                  <a:gd name="T17" fmla="*/ 28 h 52"/>
                  <a:gd name="T18" fmla="*/ 221 w 287"/>
                  <a:gd name="T19" fmla="*/ 32 h 52"/>
                  <a:gd name="T20" fmla="*/ 238 w 287"/>
                  <a:gd name="T21" fmla="*/ 34 h 52"/>
                  <a:gd name="T22" fmla="*/ 250 w 287"/>
                  <a:gd name="T23" fmla="*/ 28 h 52"/>
                  <a:gd name="T24" fmla="*/ 270 w 287"/>
                  <a:gd name="T25" fmla="*/ 24 h 52"/>
                  <a:gd name="T26" fmla="*/ 287 w 287"/>
                  <a:gd name="T27" fmla="*/ 21 h 52"/>
                  <a:gd name="T28" fmla="*/ 283 w 287"/>
                  <a:gd name="T29" fmla="*/ 37 h 52"/>
                  <a:gd name="T30" fmla="*/ 270 w 287"/>
                  <a:gd name="T31" fmla="*/ 41 h 52"/>
                  <a:gd name="T32" fmla="*/ 261 w 287"/>
                  <a:gd name="T33" fmla="*/ 43 h 52"/>
                  <a:gd name="T34" fmla="*/ 249 w 287"/>
                  <a:gd name="T35" fmla="*/ 48 h 52"/>
                  <a:gd name="T36" fmla="*/ 236 w 287"/>
                  <a:gd name="T37" fmla="*/ 48 h 52"/>
                  <a:gd name="T38" fmla="*/ 226 w 287"/>
                  <a:gd name="T39" fmla="*/ 49 h 52"/>
                  <a:gd name="T40" fmla="*/ 209 w 287"/>
                  <a:gd name="T41" fmla="*/ 52 h 52"/>
                  <a:gd name="T42" fmla="*/ 198 w 287"/>
                  <a:gd name="T43" fmla="*/ 41 h 52"/>
                  <a:gd name="T44" fmla="*/ 185 w 287"/>
                  <a:gd name="T45" fmla="*/ 52 h 52"/>
                  <a:gd name="T46" fmla="*/ 168 w 287"/>
                  <a:gd name="T47" fmla="*/ 41 h 52"/>
                  <a:gd name="T48" fmla="*/ 159 w 287"/>
                  <a:gd name="T49" fmla="*/ 43 h 52"/>
                  <a:gd name="T50" fmla="*/ 145 w 287"/>
                  <a:gd name="T51" fmla="*/ 48 h 52"/>
                  <a:gd name="T52" fmla="*/ 131 w 287"/>
                  <a:gd name="T53" fmla="*/ 45 h 52"/>
                  <a:gd name="T54" fmla="*/ 116 w 287"/>
                  <a:gd name="T55" fmla="*/ 43 h 52"/>
                  <a:gd name="T56" fmla="*/ 100 w 287"/>
                  <a:gd name="T57" fmla="*/ 48 h 52"/>
                  <a:gd name="T58" fmla="*/ 80 w 287"/>
                  <a:gd name="T59" fmla="*/ 40 h 52"/>
                  <a:gd name="T60" fmla="*/ 52 w 287"/>
                  <a:gd name="T61" fmla="*/ 35 h 52"/>
                  <a:gd name="T62" fmla="*/ 32 w 287"/>
                  <a:gd name="T63" fmla="*/ 31 h 52"/>
                  <a:gd name="T64" fmla="*/ 12 w 287"/>
                  <a:gd name="T65" fmla="*/ 23 h 52"/>
                  <a:gd name="T66" fmla="*/ 1 w 287"/>
                  <a:gd name="T67" fmla="*/ 20 h 52"/>
                  <a:gd name="T68" fmla="*/ 0 w 287"/>
                  <a:gd name="T69" fmla="*/ 0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7"/>
                  <a:gd name="T106" fmla="*/ 0 h 52"/>
                  <a:gd name="T107" fmla="*/ 287 w 287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7" h="52">
                    <a:moveTo>
                      <a:pt x="0" y="0"/>
                    </a:moveTo>
                    <a:lnTo>
                      <a:pt x="21" y="7"/>
                    </a:lnTo>
                    <a:lnTo>
                      <a:pt x="40" y="7"/>
                    </a:lnTo>
                    <a:lnTo>
                      <a:pt x="57" y="7"/>
                    </a:lnTo>
                    <a:lnTo>
                      <a:pt x="69" y="7"/>
                    </a:lnTo>
                    <a:lnTo>
                      <a:pt x="79" y="9"/>
                    </a:lnTo>
                    <a:lnTo>
                      <a:pt x="91" y="14"/>
                    </a:lnTo>
                    <a:lnTo>
                      <a:pt x="97" y="24"/>
                    </a:lnTo>
                    <a:lnTo>
                      <a:pt x="103" y="29"/>
                    </a:lnTo>
                    <a:lnTo>
                      <a:pt x="114" y="28"/>
                    </a:lnTo>
                    <a:lnTo>
                      <a:pt x="126" y="28"/>
                    </a:lnTo>
                    <a:lnTo>
                      <a:pt x="140" y="34"/>
                    </a:lnTo>
                    <a:lnTo>
                      <a:pt x="150" y="37"/>
                    </a:lnTo>
                    <a:lnTo>
                      <a:pt x="156" y="37"/>
                    </a:lnTo>
                    <a:lnTo>
                      <a:pt x="157" y="29"/>
                    </a:lnTo>
                    <a:lnTo>
                      <a:pt x="162" y="24"/>
                    </a:lnTo>
                    <a:lnTo>
                      <a:pt x="181" y="28"/>
                    </a:lnTo>
                    <a:lnTo>
                      <a:pt x="196" y="28"/>
                    </a:lnTo>
                    <a:lnTo>
                      <a:pt x="210" y="28"/>
                    </a:lnTo>
                    <a:lnTo>
                      <a:pt x="221" y="32"/>
                    </a:lnTo>
                    <a:lnTo>
                      <a:pt x="227" y="35"/>
                    </a:lnTo>
                    <a:lnTo>
                      <a:pt x="238" y="34"/>
                    </a:lnTo>
                    <a:lnTo>
                      <a:pt x="246" y="31"/>
                    </a:lnTo>
                    <a:lnTo>
                      <a:pt x="250" y="28"/>
                    </a:lnTo>
                    <a:lnTo>
                      <a:pt x="263" y="28"/>
                    </a:lnTo>
                    <a:lnTo>
                      <a:pt x="270" y="24"/>
                    </a:lnTo>
                    <a:lnTo>
                      <a:pt x="281" y="21"/>
                    </a:lnTo>
                    <a:lnTo>
                      <a:pt x="287" y="21"/>
                    </a:lnTo>
                    <a:lnTo>
                      <a:pt x="286" y="32"/>
                    </a:lnTo>
                    <a:lnTo>
                      <a:pt x="283" y="37"/>
                    </a:lnTo>
                    <a:lnTo>
                      <a:pt x="277" y="41"/>
                    </a:lnTo>
                    <a:lnTo>
                      <a:pt x="270" y="41"/>
                    </a:lnTo>
                    <a:lnTo>
                      <a:pt x="269" y="41"/>
                    </a:lnTo>
                    <a:lnTo>
                      <a:pt x="261" y="43"/>
                    </a:lnTo>
                    <a:lnTo>
                      <a:pt x="255" y="49"/>
                    </a:lnTo>
                    <a:lnTo>
                      <a:pt x="249" y="48"/>
                    </a:lnTo>
                    <a:lnTo>
                      <a:pt x="243" y="45"/>
                    </a:lnTo>
                    <a:lnTo>
                      <a:pt x="236" y="48"/>
                    </a:lnTo>
                    <a:lnTo>
                      <a:pt x="230" y="49"/>
                    </a:lnTo>
                    <a:lnTo>
                      <a:pt x="226" y="49"/>
                    </a:lnTo>
                    <a:lnTo>
                      <a:pt x="221" y="52"/>
                    </a:lnTo>
                    <a:lnTo>
                      <a:pt x="209" y="52"/>
                    </a:lnTo>
                    <a:lnTo>
                      <a:pt x="204" y="48"/>
                    </a:lnTo>
                    <a:lnTo>
                      <a:pt x="198" y="41"/>
                    </a:lnTo>
                    <a:lnTo>
                      <a:pt x="190" y="48"/>
                    </a:lnTo>
                    <a:lnTo>
                      <a:pt x="185" y="52"/>
                    </a:lnTo>
                    <a:lnTo>
                      <a:pt x="179" y="52"/>
                    </a:lnTo>
                    <a:lnTo>
                      <a:pt x="168" y="41"/>
                    </a:lnTo>
                    <a:lnTo>
                      <a:pt x="165" y="43"/>
                    </a:lnTo>
                    <a:lnTo>
                      <a:pt x="159" y="43"/>
                    </a:lnTo>
                    <a:lnTo>
                      <a:pt x="154" y="49"/>
                    </a:lnTo>
                    <a:lnTo>
                      <a:pt x="145" y="48"/>
                    </a:lnTo>
                    <a:lnTo>
                      <a:pt x="136" y="48"/>
                    </a:lnTo>
                    <a:lnTo>
                      <a:pt x="131" y="45"/>
                    </a:lnTo>
                    <a:lnTo>
                      <a:pt x="125" y="41"/>
                    </a:lnTo>
                    <a:lnTo>
                      <a:pt x="116" y="43"/>
                    </a:lnTo>
                    <a:lnTo>
                      <a:pt x="106" y="49"/>
                    </a:lnTo>
                    <a:lnTo>
                      <a:pt x="100" y="48"/>
                    </a:lnTo>
                    <a:lnTo>
                      <a:pt x="91" y="45"/>
                    </a:lnTo>
                    <a:lnTo>
                      <a:pt x="80" y="40"/>
                    </a:lnTo>
                    <a:lnTo>
                      <a:pt x="71" y="40"/>
                    </a:lnTo>
                    <a:lnTo>
                      <a:pt x="52" y="35"/>
                    </a:lnTo>
                    <a:lnTo>
                      <a:pt x="40" y="32"/>
                    </a:lnTo>
                    <a:lnTo>
                      <a:pt x="32" y="31"/>
                    </a:lnTo>
                    <a:lnTo>
                      <a:pt x="20" y="29"/>
                    </a:lnTo>
                    <a:lnTo>
                      <a:pt x="12" y="23"/>
                    </a:lnTo>
                    <a:lnTo>
                      <a:pt x="4" y="21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7" name="Freeform 25"/>
              <p:cNvSpPr>
                <a:spLocks/>
              </p:cNvSpPr>
              <p:nvPr/>
            </p:nvSpPr>
            <p:spPr bwMode="auto">
              <a:xfrm>
                <a:off x="4605" y="2120"/>
                <a:ext cx="130" cy="101"/>
              </a:xfrm>
              <a:custGeom>
                <a:avLst/>
                <a:gdLst>
                  <a:gd name="T0" fmla="*/ 64 w 130"/>
                  <a:gd name="T1" fmla="*/ 2 h 101"/>
                  <a:gd name="T2" fmla="*/ 109 w 130"/>
                  <a:gd name="T3" fmla="*/ 0 h 101"/>
                  <a:gd name="T4" fmla="*/ 117 w 130"/>
                  <a:gd name="T5" fmla="*/ 12 h 101"/>
                  <a:gd name="T6" fmla="*/ 104 w 130"/>
                  <a:gd name="T7" fmla="*/ 20 h 101"/>
                  <a:gd name="T8" fmla="*/ 101 w 130"/>
                  <a:gd name="T9" fmla="*/ 26 h 101"/>
                  <a:gd name="T10" fmla="*/ 92 w 130"/>
                  <a:gd name="T11" fmla="*/ 34 h 101"/>
                  <a:gd name="T12" fmla="*/ 81 w 130"/>
                  <a:gd name="T13" fmla="*/ 36 h 101"/>
                  <a:gd name="T14" fmla="*/ 70 w 130"/>
                  <a:gd name="T15" fmla="*/ 31 h 101"/>
                  <a:gd name="T16" fmla="*/ 58 w 130"/>
                  <a:gd name="T17" fmla="*/ 20 h 101"/>
                  <a:gd name="T18" fmla="*/ 42 w 130"/>
                  <a:gd name="T19" fmla="*/ 20 h 101"/>
                  <a:gd name="T20" fmla="*/ 41 w 130"/>
                  <a:gd name="T21" fmla="*/ 36 h 101"/>
                  <a:gd name="T22" fmla="*/ 42 w 130"/>
                  <a:gd name="T23" fmla="*/ 45 h 101"/>
                  <a:gd name="T24" fmla="*/ 58 w 130"/>
                  <a:gd name="T25" fmla="*/ 39 h 101"/>
                  <a:gd name="T26" fmla="*/ 69 w 130"/>
                  <a:gd name="T27" fmla="*/ 42 h 101"/>
                  <a:gd name="T28" fmla="*/ 65 w 130"/>
                  <a:gd name="T29" fmla="*/ 51 h 101"/>
                  <a:gd name="T30" fmla="*/ 64 w 130"/>
                  <a:gd name="T31" fmla="*/ 57 h 101"/>
                  <a:gd name="T32" fmla="*/ 65 w 130"/>
                  <a:gd name="T33" fmla="*/ 67 h 101"/>
                  <a:gd name="T34" fmla="*/ 73 w 130"/>
                  <a:gd name="T35" fmla="*/ 71 h 101"/>
                  <a:gd name="T36" fmla="*/ 70 w 130"/>
                  <a:gd name="T37" fmla="*/ 82 h 101"/>
                  <a:gd name="T38" fmla="*/ 65 w 130"/>
                  <a:gd name="T39" fmla="*/ 94 h 101"/>
                  <a:gd name="T40" fmla="*/ 55 w 130"/>
                  <a:gd name="T41" fmla="*/ 98 h 101"/>
                  <a:gd name="T42" fmla="*/ 50 w 130"/>
                  <a:gd name="T43" fmla="*/ 91 h 101"/>
                  <a:gd name="T44" fmla="*/ 44 w 130"/>
                  <a:gd name="T45" fmla="*/ 77 h 101"/>
                  <a:gd name="T46" fmla="*/ 44 w 130"/>
                  <a:gd name="T47" fmla="*/ 64 h 101"/>
                  <a:gd name="T48" fmla="*/ 28 w 130"/>
                  <a:gd name="T49" fmla="*/ 64 h 101"/>
                  <a:gd name="T50" fmla="*/ 19 w 130"/>
                  <a:gd name="T51" fmla="*/ 65 h 101"/>
                  <a:gd name="T52" fmla="*/ 31 w 130"/>
                  <a:gd name="T53" fmla="*/ 71 h 101"/>
                  <a:gd name="T54" fmla="*/ 38 w 130"/>
                  <a:gd name="T55" fmla="*/ 81 h 101"/>
                  <a:gd name="T56" fmla="*/ 33 w 130"/>
                  <a:gd name="T57" fmla="*/ 93 h 101"/>
                  <a:gd name="T58" fmla="*/ 24 w 130"/>
                  <a:gd name="T59" fmla="*/ 101 h 101"/>
                  <a:gd name="T60" fmla="*/ 24 w 130"/>
                  <a:gd name="T61" fmla="*/ 91 h 101"/>
                  <a:gd name="T62" fmla="*/ 17 w 130"/>
                  <a:gd name="T63" fmla="*/ 81 h 101"/>
                  <a:gd name="T64" fmla="*/ 8 w 130"/>
                  <a:gd name="T65" fmla="*/ 71 h 101"/>
                  <a:gd name="T66" fmla="*/ 2 w 130"/>
                  <a:gd name="T67" fmla="*/ 60 h 101"/>
                  <a:gd name="T68" fmla="*/ 13 w 130"/>
                  <a:gd name="T69" fmla="*/ 48 h 101"/>
                  <a:gd name="T70" fmla="*/ 19 w 130"/>
                  <a:gd name="T71" fmla="*/ 33 h 101"/>
                  <a:gd name="T72" fmla="*/ 21 w 130"/>
                  <a:gd name="T73" fmla="*/ 22 h 101"/>
                  <a:gd name="T74" fmla="*/ 19 w 130"/>
                  <a:gd name="T75" fmla="*/ 12 h 10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0"/>
                  <a:gd name="T115" fmla="*/ 0 h 101"/>
                  <a:gd name="T116" fmla="*/ 130 w 130"/>
                  <a:gd name="T117" fmla="*/ 101 h 10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0" h="101">
                    <a:moveTo>
                      <a:pt x="33" y="0"/>
                    </a:moveTo>
                    <a:lnTo>
                      <a:pt x="64" y="2"/>
                    </a:lnTo>
                    <a:lnTo>
                      <a:pt x="93" y="2"/>
                    </a:lnTo>
                    <a:lnTo>
                      <a:pt x="109" y="0"/>
                    </a:lnTo>
                    <a:lnTo>
                      <a:pt x="130" y="9"/>
                    </a:lnTo>
                    <a:lnTo>
                      <a:pt x="117" y="12"/>
                    </a:lnTo>
                    <a:lnTo>
                      <a:pt x="109" y="17"/>
                    </a:lnTo>
                    <a:lnTo>
                      <a:pt x="104" y="20"/>
                    </a:lnTo>
                    <a:lnTo>
                      <a:pt x="101" y="23"/>
                    </a:lnTo>
                    <a:lnTo>
                      <a:pt x="101" y="26"/>
                    </a:lnTo>
                    <a:lnTo>
                      <a:pt x="101" y="31"/>
                    </a:lnTo>
                    <a:lnTo>
                      <a:pt x="92" y="34"/>
                    </a:lnTo>
                    <a:lnTo>
                      <a:pt x="84" y="34"/>
                    </a:lnTo>
                    <a:lnTo>
                      <a:pt x="81" y="36"/>
                    </a:lnTo>
                    <a:lnTo>
                      <a:pt x="73" y="36"/>
                    </a:lnTo>
                    <a:lnTo>
                      <a:pt x="70" y="31"/>
                    </a:lnTo>
                    <a:lnTo>
                      <a:pt x="64" y="25"/>
                    </a:lnTo>
                    <a:lnTo>
                      <a:pt x="58" y="20"/>
                    </a:lnTo>
                    <a:lnTo>
                      <a:pt x="45" y="20"/>
                    </a:lnTo>
                    <a:lnTo>
                      <a:pt x="42" y="20"/>
                    </a:lnTo>
                    <a:lnTo>
                      <a:pt x="39" y="28"/>
                    </a:lnTo>
                    <a:lnTo>
                      <a:pt x="41" y="36"/>
                    </a:lnTo>
                    <a:lnTo>
                      <a:pt x="41" y="40"/>
                    </a:lnTo>
                    <a:lnTo>
                      <a:pt x="42" y="45"/>
                    </a:lnTo>
                    <a:lnTo>
                      <a:pt x="48" y="43"/>
                    </a:lnTo>
                    <a:lnTo>
                      <a:pt x="58" y="39"/>
                    </a:lnTo>
                    <a:lnTo>
                      <a:pt x="64" y="39"/>
                    </a:lnTo>
                    <a:lnTo>
                      <a:pt x="69" y="42"/>
                    </a:lnTo>
                    <a:lnTo>
                      <a:pt x="69" y="45"/>
                    </a:lnTo>
                    <a:lnTo>
                      <a:pt x="65" y="51"/>
                    </a:lnTo>
                    <a:lnTo>
                      <a:pt x="64" y="54"/>
                    </a:lnTo>
                    <a:lnTo>
                      <a:pt x="64" y="57"/>
                    </a:lnTo>
                    <a:lnTo>
                      <a:pt x="62" y="62"/>
                    </a:lnTo>
                    <a:lnTo>
                      <a:pt x="65" y="67"/>
                    </a:lnTo>
                    <a:lnTo>
                      <a:pt x="72" y="73"/>
                    </a:lnTo>
                    <a:lnTo>
                      <a:pt x="73" y="71"/>
                    </a:lnTo>
                    <a:lnTo>
                      <a:pt x="73" y="77"/>
                    </a:lnTo>
                    <a:lnTo>
                      <a:pt x="70" y="82"/>
                    </a:lnTo>
                    <a:lnTo>
                      <a:pt x="67" y="87"/>
                    </a:lnTo>
                    <a:lnTo>
                      <a:pt x="65" y="94"/>
                    </a:lnTo>
                    <a:lnTo>
                      <a:pt x="59" y="98"/>
                    </a:lnTo>
                    <a:lnTo>
                      <a:pt x="55" y="98"/>
                    </a:lnTo>
                    <a:lnTo>
                      <a:pt x="50" y="98"/>
                    </a:lnTo>
                    <a:lnTo>
                      <a:pt x="50" y="91"/>
                    </a:lnTo>
                    <a:lnTo>
                      <a:pt x="48" y="81"/>
                    </a:lnTo>
                    <a:lnTo>
                      <a:pt x="44" y="77"/>
                    </a:lnTo>
                    <a:lnTo>
                      <a:pt x="42" y="73"/>
                    </a:lnTo>
                    <a:lnTo>
                      <a:pt x="44" y="64"/>
                    </a:lnTo>
                    <a:lnTo>
                      <a:pt x="39" y="60"/>
                    </a:lnTo>
                    <a:lnTo>
                      <a:pt x="28" y="64"/>
                    </a:lnTo>
                    <a:lnTo>
                      <a:pt x="24" y="60"/>
                    </a:lnTo>
                    <a:lnTo>
                      <a:pt x="19" y="65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3" y="74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33" y="93"/>
                    </a:lnTo>
                    <a:lnTo>
                      <a:pt x="27" y="99"/>
                    </a:lnTo>
                    <a:lnTo>
                      <a:pt x="24" y="101"/>
                    </a:lnTo>
                    <a:lnTo>
                      <a:pt x="24" y="96"/>
                    </a:lnTo>
                    <a:lnTo>
                      <a:pt x="24" y="91"/>
                    </a:lnTo>
                    <a:lnTo>
                      <a:pt x="25" y="85"/>
                    </a:lnTo>
                    <a:lnTo>
                      <a:pt x="17" y="81"/>
                    </a:lnTo>
                    <a:lnTo>
                      <a:pt x="10" y="76"/>
                    </a:lnTo>
                    <a:lnTo>
                      <a:pt x="8" y="71"/>
                    </a:lnTo>
                    <a:lnTo>
                      <a:pt x="0" y="68"/>
                    </a:lnTo>
                    <a:lnTo>
                      <a:pt x="2" y="60"/>
                    </a:lnTo>
                    <a:lnTo>
                      <a:pt x="8" y="56"/>
                    </a:lnTo>
                    <a:lnTo>
                      <a:pt x="13" y="48"/>
                    </a:lnTo>
                    <a:lnTo>
                      <a:pt x="17" y="40"/>
                    </a:lnTo>
                    <a:lnTo>
                      <a:pt x="19" y="33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4" y="19"/>
                    </a:lnTo>
                    <a:lnTo>
                      <a:pt x="19" y="1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8" name="Freeform 26"/>
              <p:cNvSpPr>
                <a:spLocks/>
              </p:cNvSpPr>
              <p:nvPr/>
            </p:nvSpPr>
            <p:spPr bwMode="auto">
              <a:xfrm>
                <a:off x="4468" y="2075"/>
                <a:ext cx="144" cy="139"/>
              </a:xfrm>
              <a:custGeom>
                <a:avLst/>
                <a:gdLst>
                  <a:gd name="T0" fmla="*/ 0 w 144"/>
                  <a:gd name="T1" fmla="*/ 47 h 139"/>
                  <a:gd name="T2" fmla="*/ 29 w 144"/>
                  <a:gd name="T3" fmla="*/ 25 h 139"/>
                  <a:gd name="T4" fmla="*/ 45 w 144"/>
                  <a:gd name="T5" fmla="*/ 16 h 139"/>
                  <a:gd name="T6" fmla="*/ 52 w 144"/>
                  <a:gd name="T7" fmla="*/ 8 h 139"/>
                  <a:gd name="T8" fmla="*/ 76 w 144"/>
                  <a:gd name="T9" fmla="*/ 0 h 139"/>
                  <a:gd name="T10" fmla="*/ 88 w 144"/>
                  <a:gd name="T11" fmla="*/ 17 h 139"/>
                  <a:gd name="T12" fmla="*/ 100 w 144"/>
                  <a:gd name="T13" fmla="*/ 10 h 139"/>
                  <a:gd name="T14" fmla="*/ 105 w 144"/>
                  <a:gd name="T15" fmla="*/ 5 h 139"/>
                  <a:gd name="T16" fmla="*/ 116 w 144"/>
                  <a:gd name="T17" fmla="*/ 0 h 139"/>
                  <a:gd name="T18" fmla="*/ 122 w 144"/>
                  <a:gd name="T19" fmla="*/ 0 h 139"/>
                  <a:gd name="T20" fmla="*/ 124 w 144"/>
                  <a:gd name="T21" fmla="*/ 6 h 139"/>
                  <a:gd name="T22" fmla="*/ 124 w 144"/>
                  <a:gd name="T23" fmla="*/ 11 h 139"/>
                  <a:gd name="T24" fmla="*/ 117 w 144"/>
                  <a:gd name="T25" fmla="*/ 19 h 139"/>
                  <a:gd name="T26" fmla="*/ 117 w 144"/>
                  <a:gd name="T27" fmla="*/ 23 h 139"/>
                  <a:gd name="T28" fmla="*/ 134 w 144"/>
                  <a:gd name="T29" fmla="*/ 44 h 139"/>
                  <a:gd name="T30" fmla="*/ 137 w 144"/>
                  <a:gd name="T31" fmla="*/ 56 h 139"/>
                  <a:gd name="T32" fmla="*/ 142 w 144"/>
                  <a:gd name="T33" fmla="*/ 56 h 139"/>
                  <a:gd name="T34" fmla="*/ 144 w 144"/>
                  <a:gd name="T35" fmla="*/ 62 h 139"/>
                  <a:gd name="T36" fmla="*/ 137 w 144"/>
                  <a:gd name="T37" fmla="*/ 68 h 139"/>
                  <a:gd name="T38" fmla="*/ 133 w 144"/>
                  <a:gd name="T39" fmla="*/ 65 h 139"/>
                  <a:gd name="T40" fmla="*/ 122 w 144"/>
                  <a:gd name="T41" fmla="*/ 70 h 139"/>
                  <a:gd name="T42" fmla="*/ 124 w 144"/>
                  <a:gd name="T43" fmla="*/ 82 h 139"/>
                  <a:gd name="T44" fmla="*/ 111 w 144"/>
                  <a:gd name="T45" fmla="*/ 90 h 139"/>
                  <a:gd name="T46" fmla="*/ 111 w 144"/>
                  <a:gd name="T47" fmla="*/ 110 h 139"/>
                  <a:gd name="T48" fmla="*/ 111 w 144"/>
                  <a:gd name="T49" fmla="*/ 124 h 139"/>
                  <a:gd name="T50" fmla="*/ 105 w 144"/>
                  <a:gd name="T51" fmla="*/ 130 h 139"/>
                  <a:gd name="T52" fmla="*/ 100 w 144"/>
                  <a:gd name="T53" fmla="*/ 139 h 139"/>
                  <a:gd name="T54" fmla="*/ 94 w 144"/>
                  <a:gd name="T55" fmla="*/ 138 h 139"/>
                  <a:gd name="T56" fmla="*/ 85 w 144"/>
                  <a:gd name="T57" fmla="*/ 133 h 139"/>
                  <a:gd name="T58" fmla="*/ 77 w 144"/>
                  <a:gd name="T59" fmla="*/ 129 h 139"/>
                  <a:gd name="T60" fmla="*/ 71 w 144"/>
                  <a:gd name="T61" fmla="*/ 121 h 139"/>
                  <a:gd name="T62" fmla="*/ 49 w 144"/>
                  <a:gd name="T63" fmla="*/ 122 h 139"/>
                  <a:gd name="T64" fmla="*/ 31 w 144"/>
                  <a:gd name="T65" fmla="*/ 118 h 139"/>
                  <a:gd name="T66" fmla="*/ 18 w 144"/>
                  <a:gd name="T67" fmla="*/ 105 h 139"/>
                  <a:gd name="T68" fmla="*/ 11 w 144"/>
                  <a:gd name="T69" fmla="*/ 96 h 139"/>
                  <a:gd name="T70" fmla="*/ 4 w 144"/>
                  <a:gd name="T71" fmla="*/ 88 h 139"/>
                  <a:gd name="T72" fmla="*/ 4 w 144"/>
                  <a:gd name="T73" fmla="*/ 73 h 139"/>
                  <a:gd name="T74" fmla="*/ 0 w 144"/>
                  <a:gd name="T75" fmla="*/ 47 h 1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4"/>
                  <a:gd name="T115" fmla="*/ 0 h 139"/>
                  <a:gd name="T116" fmla="*/ 144 w 144"/>
                  <a:gd name="T117" fmla="*/ 139 h 1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4" h="139">
                    <a:moveTo>
                      <a:pt x="0" y="47"/>
                    </a:moveTo>
                    <a:lnTo>
                      <a:pt x="29" y="25"/>
                    </a:lnTo>
                    <a:lnTo>
                      <a:pt x="45" y="16"/>
                    </a:lnTo>
                    <a:lnTo>
                      <a:pt x="52" y="8"/>
                    </a:lnTo>
                    <a:lnTo>
                      <a:pt x="76" y="0"/>
                    </a:lnTo>
                    <a:lnTo>
                      <a:pt x="88" y="17"/>
                    </a:lnTo>
                    <a:lnTo>
                      <a:pt x="100" y="10"/>
                    </a:lnTo>
                    <a:lnTo>
                      <a:pt x="105" y="5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4" y="6"/>
                    </a:lnTo>
                    <a:lnTo>
                      <a:pt x="124" y="11"/>
                    </a:lnTo>
                    <a:lnTo>
                      <a:pt x="117" y="19"/>
                    </a:lnTo>
                    <a:lnTo>
                      <a:pt x="117" y="23"/>
                    </a:lnTo>
                    <a:lnTo>
                      <a:pt x="134" y="44"/>
                    </a:lnTo>
                    <a:lnTo>
                      <a:pt x="137" y="56"/>
                    </a:lnTo>
                    <a:lnTo>
                      <a:pt x="142" y="56"/>
                    </a:lnTo>
                    <a:lnTo>
                      <a:pt x="144" y="62"/>
                    </a:lnTo>
                    <a:lnTo>
                      <a:pt x="137" y="68"/>
                    </a:lnTo>
                    <a:lnTo>
                      <a:pt x="133" y="65"/>
                    </a:lnTo>
                    <a:lnTo>
                      <a:pt x="122" y="70"/>
                    </a:lnTo>
                    <a:lnTo>
                      <a:pt x="124" y="82"/>
                    </a:lnTo>
                    <a:lnTo>
                      <a:pt x="111" y="90"/>
                    </a:lnTo>
                    <a:lnTo>
                      <a:pt x="111" y="110"/>
                    </a:lnTo>
                    <a:lnTo>
                      <a:pt x="111" y="124"/>
                    </a:lnTo>
                    <a:lnTo>
                      <a:pt x="105" y="130"/>
                    </a:lnTo>
                    <a:lnTo>
                      <a:pt x="100" y="139"/>
                    </a:lnTo>
                    <a:lnTo>
                      <a:pt x="94" y="138"/>
                    </a:lnTo>
                    <a:lnTo>
                      <a:pt x="85" y="133"/>
                    </a:lnTo>
                    <a:lnTo>
                      <a:pt x="77" y="129"/>
                    </a:lnTo>
                    <a:lnTo>
                      <a:pt x="71" y="121"/>
                    </a:lnTo>
                    <a:lnTo>
                      <a:pt x="49" y="122"/>
                    </a:lnTo>
                    <a:lnTo>
                      <a:pt x="31" y="118"/>
                    </a:lnTo>
                    <a:lnTo>
                      <a:pt x="18" y="105"/>
                    </a:lnTo>
                    <a:lnTo>
                      <a:pt x="11" y="96"/>
                    </a:lnTo>
                    <a:lnTo>
                      <a:pt x="4" y="88"/>
                    </a:lnTo>
                    <a:lnTo>
                      <a:pt x="4" y="7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4774" y="2154"/>
                <a:ext cx="276" cy="130"/>
              </a:xfrm>
              <a:custGeom>
                <a:avLst/>
                <a:gdLst>
                  <a:gd name="T0" fmla="*/ 25 w 276"/>
                  <a:gd name="T1" fmla="*/ 2 h 130"/>
                  <a:gd name="T2" fmla="*/ 54 w 276"/>
                  <a:gd name="T3" fmla="*/ 22 h 130"/>
                  <a:gd name="T4" fmla="*/ 59 w 276"/>
                  <a:gd name="T5" fmla="*/ 31 h 130"/>
                  <a:gd name="T6" fmla="*/ 76 w 276"/>
                  <a:gd name="T7" fmla="*/ 26 h 130"/>
                  <a:gd name="T8" fmla="*/ 85 w 276"/>
                  <a:gd name="T9" fmla="*/ 30 h 130"/>
                  <a:gd name="T10" fmla="*/ 96 w 276"/>
                  <a:gd name="T11" fmla="*/ 22 h 130"/>
                  <a:gd name="T12" fmla="*/ 112 w 276"/>
                  <a:gd name="T13" fmla="*/ 17 h 130"/>
                  <a:gd name="T14" fmla="*/ 147 w 276"/>
                  <a:gd name="T15" fmla="*/ 26 h 130"/>
                  <a:gd name="T16" fmla="*/ 169 w 276"/>
                  <a:gd name="T17" fmla="*/ 37 h 130"/>
                  <a:gd name="T18" fmla="*/ 186 w 276"/>
                  <a:gd name="T19" fmla="*/ 45 h 130"/>
                  <a:gd name="T20" fmla="*/ 215 w 276"/>
                  <a:gd name="T21" fmla="*/ 62 h 130"/>
                  <a:gd name="T22" fmla="*/ 218 w 276"/>
                  <a:gd name="T23" fmla="*/ 71 h 130"/>
                  <a:gd name="T24" fmla="*/ 232 w 276"/>
                  <a:gd name="T25" fmla="*/ 79 h 130"/>
                  <a:gd name="T26" fmla="*/ 243 w 276"/>
                  <a:gd name="T27" fmla="*/ 82 h 130"/>
                  <a:gd name="T28" fmla="*/ 255 w 276"/>
                  <a:gd name="T29" fmla="*/ 98 h 130"/>
                  <a:gd name="T30" fmla="*/ 265 w 276"/>
                  <a:gd name="T31" fmla="*/ 107 h 130"/>
                  <a:gd name="T32" fmla="*/ 266 w 276"/>
                  <a:gd name="T33" fmla="*/ 130 h 130"/>
                  <a:gd name="T34" fmla="*/ 254 w 276"/>
                  <a:gd name="T35" fmla="*/ 130 h 130"/>
                  <a:gd name="T36" fmla="*/ 246 w 276"/>
                  <a:gd name="T37" fmla="*/ 125 h 130"/>
                  <a:gd name="T38" fmla="*/ 218 w 276"/>
                  <a:gd name="T39" fmla="*/ 102 h 130"/>
                  <a:gd name="T40" fmla="*/ 190 w 276"/>
                  <a:gd name="T41" fmla="*/ 102 h 130"/>
                  <a:gd name="T42" fmla="*/ 181 w 276"/>
                  <a:gd name="T43" fmla="*/ 110 h 130"/>
                  <a:gd name="T44" fmla="*/ 173 w 276"/>
                  <a:gd name="T45" fmla="*/ 115 h 130"/>
                  <a:gd name="T46" fmla="*/ 156 w 276"/>
                  <a:gd name="T47" fmla="*/ 121 h 130"/>
                  <a:gd name="T48" fmla="*/ 141 w 276"/>
                  <a:gd name="T49" fmla="*/ 118 h 130"/>
                  <a:gd name="T50" fmla="*/ 127 w 276"/>
                  <a:gd name="T51" fmla="*/ 118 h 130"/>
                  <a:gd name="T52" fmla="*/ 110 w 276"/>
                  <a:gd name="T53" fmla="*/ 88 h 130"/>
                  <a:gd name="T54" fmla="*/ 90 w 276"/>
                  <a:gd name="T55" fmla="*/ 62 h 130"/>
                  <a:gd name="T56" fmla="*/ 65 w 276"/>
                  <a:gd name="T57" fmla="*/ 53 h 130"/>
                  <a:gd name="T58" fmla="*/ 42 w 276"/>
                  <a:gd name="T59" fmla="*/ 51 h 130"/>
                  <a:gd name="T60" fmla="*/ 19 w 276"/>
                  <a:gd name="T61" fmla="*/ 42 h 130"/>
                  <a:gd name="T62" fmla="*/ 20 w 276"/>
                  <a:gd name="T63" fmla="*/ 14 h 1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"/>
                  <a:gd name="T97" fmla="*/ 0 h 130"/>
                  <a:gd name="T98" fmla="*/ 276 w 276"/>
                  <a:gd name="T99" fmla="*/ 130 h 13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" h="130">
                    <a:moveTo>
                      <a:pt x="0" y="0"/>
                    </a:moveTo>
                    <a:lnTo>
                      <a:pt x="25" y="2"/>
                    </a:lnTo>
                    <a:lnTo>
                      <a:pt x="45" y="3"/>
                    </a:lnTo>
                    <a:lnTo>
                      <a:pt x="54" y="22"/>
                    </a:lnTo>
                    <a:lnTo>
                      <a:pt x="56" y="28"/>
                    </a:lnTo>
                    <a:lnTo>
                      <a:pt x="59" y="31"/>
                    </a:lnTo>
                    <a:lnTo>
                      <a:pt x="65" y="26"/>
                    </a:lnTo>
                    <a:lnTo>
                      <a:pt x="76" y="26"/>
                    </a:lnTo>
                    <a:lnTo>
                      <a:pt x="82" y="31"/>
                    </a:lnTo>
                    <a:lnTo>
                      <a:pt x="85" y="30"/>
                    </a:lnTo>
                    <a:lnTo>
                      <a:pt x="95" y="22"/>
                    </a:lnTo>
                    <a:lnTo>
                      <a:pt x="96" y="22"/>
                    </a:lnTo>
                    <a:lnTo>
                      <a:pt x="104" y="17"/>
                    </a:lnTo>
                    <a:lnTo>
                      <a:pt x="112" y="17"/>
                    </a:lnTo>
                    <a:lnTo>
                      <a:pt x="136" y="26"/>
                    </a:lnTo>
                    <a:lnTo>
                      <a:pt x="147" y="26"/>
                    </a:lnTo>
                    <a:lnTo>
                      <a:pt x="158" y="34"/>
                    </a:lnTo>
                    <a:lnTo>
                      <a:pt x="169" y="37"/>
                    </a:lnTo>
                    <a:lnTo>
                      <a:pt x="178" y="43"/>
                    </a:lnTo>
                    <a:lnTo>
                      <a:pt x="186" y="45"/>
                    </a:lnTo>
                    <a:lnTo>
                      <a:pt x="206" y="51"/>
                    </a:lnTo>
                    <a:lnTo>
                      <a:pt x="215" y="62"/>
                    </a:lnTo>
                    <a:lnTo>
                      <a:pt x="220" y="68"/>
                    </a:lnTo>
                    <a:lnTo>
                      <a:pt x="218" y="71"/>
                    </a:lnTo>
                    <a:lnTo>
                      <a:pt x="226" y="77"/>
                    </a:lnTo>
                    <a:lnTo>
                      <a:pt x="232" y="79"/>
                    </a:lnTo>
                    <a:lnTo>
                      <a:pt x="235" y="81"/>
                    </a:lnTo>
                    <a:lnTo>
                      <a:pt x="243" y="82"/>
                    </a:lnTo>
                    <a:lnTo>
                      <a:pt x="255" y="91"/>
                    </a:lnTo>
                    <a:lnTo>
                      <a:pt x="255" y="98"/>
                    </a:lnTo>
                    <a:lnTo>
                      <a:pt x="263" y="104"/>
                    </a:lnTo>
                    <a:lnTo>
                      <a:pt x="265" y="107"/>
                    </a:lnTo>
                    <a:lnTo>
                      <a:pt x="276" y="119"/>
                    </a:lnTo>
                    <a:lnTo>
                      <a:pt x="266" y="130"/>
                    </a:lnTo>
                    <a:lnTo>
                      <a:pt x="263" y="130"/>
                    </a:lnTo>
                    <a:lnTo>
                      <a:pt x="254" y="130"/>
                    </a:lnTo>
                    <a:lnTo>
                      <a:pt x="251" y="125"/>
                    </a:lnTo>
                    <a:lnTo>
                      <a:pt x="246" y="125"/>
                    </a:lnTo>
                    <a:lnTo>
                      <a:pt x="242" y="127"/>
                    </a:lnTo>
                    <a:lnTo>
                      <a:pt x="218" y="102"/>
                    </a:lnTo>
                    <a:lnTo>
                      <a:pt x="204" y="104"/>
                    </a:lnTo>
                    <a:lnTo>
                      <a:pt x="190" y="102"/>
                    </a:lnTo>
                    <a:lnTo>
                      <a:pt x="186" y="105"/>
                    </a:lnTo>
                    <a:lnTo>
                      <a:pt x="181" y="110"/>
                    </a:lnTo>
                    <a:lnTo>
                      <a:pt x="180" y="107"/>
                    </a:lnTo>
                    <a:lnTo>
                      <a:pt x="173" y="115"/>
                    </a:lnTo>
                    <a:lnTo>
                      <a:pt x="164" y="125"/>
                    </a:lnTo>
                    <a:lnTo>
                      <a:pt x="156" y="121"/>
                    </a:lnTo>
                    <a:lnTo>
                      <a:pt x="147" y="118"/>
                    </a:lnTo>
                    <a:lnTo>
                      <a:pt x="141" y="118"/>
                    </a:lnTo>
                    <a:lnTo>
                      <a:pt x="132" y="115"/>
                    </a:lnTo>
                    <a:lnTo>
                      <a:pt x="127" y="118"/>
                    </a:lnTo>
                    <a:lnTo>
                      <a:pt x="121" y="102"/>
                    </a:lnTo>
                    <a:lnTo>
                      <a:pt x="110" y="88"/>
                    </a:lnTo>
                    <a:lnTo>
                      <a:pt x="99" y="71"/>
                    </a:lnTo>
                    <a:lnTo>
                      <a:pt x="90" y="62"/>
                    </a:lnTo>
                    <a:lnTo>
                      <a:pt x="82" y="53"/>
                    </a:lnTo>
                    <a:lnTo>
                      <a:pt x="65" y="53"/>
                    </a:lnTo>
                    <a:lnTo>
                      <a:pt x="50" y="57"/>
                    </a:lnTo>
                    <a:lnTo>
                      <a:pt x="42" y="51"/>
                    </a:lnTo>
                    <a:lnTo>
                      <a:pt x="26" y="47"/>
                    </a:lnTo>
                    <a:lnTo>
                      <a:pt x="19" y="42"/>
                    </a:lnTo>
                    <a:lnTo>
                      <a:pt x="19" y="23"/>
                    </a:lnTo>
                    <a:lnTo>
                      <a:pt x="2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0" name="Freeform 28"/>
              <p:cNvSpPr>
                <a:spLocks/>
              </p:cNvSpPr>
              <p:nvPr/>
            </p:nvSpPr>
            <p:spPr bwMode="auto">
              <a:xfrm>
                <a:off x="4263" y="2061"/>
                <a:ext cx="168" cy="172"/>
              </a:xfrm>
              <a:custGeom>
                <a:avLst/>
                <a:gdLst>
                  <a:gd name="T0" fmla="*/ 0 w 168"/>
                  <a:gd name="T1" fmla="*/ 5 h 172"/>
                  <a:gd name="T2" fmla="*/ 17 w 168"/>
                  <a:gd name="T3" fmla="*/ 0 h 172"/>
                  <a:gd name="T4" fmla="*/ 38 w 168"/>
                  <a:gd name="T5" fmla="*/ 8 h 172"/>
                  <a:gd name="T6" fmla="*/ 41 w 168"/>
                  <a:gd name="T7" fmla="*/ 16 h 172"/>
                  <a:gd name="T8" fmla="*/ 41 w 168"/>
                  <a:gd name="T9" fmla="*/ 19 h 172"/>
                  <a:gd name="T10" fmla="*/ 45 w 168"/>
                  <a:gd name="T11" fmla="*/ 20 h 172"/>
                  <a:gd name="T12" fmla="*/ 45 w 168"/>
                  <a:gd name="T13" fmla="*/ 24 h 172"/>
                  <a:gd name="T14" fmla="*/ 52 w 168"/>
                  <a:gd name="T15" fmla="*/ 25 h 172"/>
                  <a:gd name="T16" fmla="*/ 52 w 168"/>
                  <a:gd name="T17" fmla="*/ 31 h 172"/>
                  <a:gd name="T18" fmla="*/ 72 w 168"/>
                  <a:gd name="T19" fmla="*/ 50 h 172"/>
                  <a:gd name="T20" fmla="*/ 75 w 168"/>
                  <a:gd name="T21" fmla="*/ 50 h 172"/>
                  <a:gd name="T22" fmla="*/ 78 w 168"/>
                  <a:gd name="T23" fmla="*/ 54 h 172"/>
                  <a:gd name="T24" fmla="*/ 81 w 168"/>
                  <a:gd name="T25" fmla="*/ 59 h 172"/>
                  <a:gd name="T26" fmla="*/ 84 w 168"/>
                  <a:gd name="T27" fmla="*/ 59 h 172"/>
                  <a:gd name="T28" fmla="*/ 98 w 168"/>
                  <a:gd name="T29" fmla="*/ 65 h 172"/>
                  <a:gd name="T30" fmla="*/ 124 w 168"/>
                  <a:gd name="T31" fmla="*/ 68 h 172"/>
                  <a:gd name="T32" fmla="*/ 126 w 168"/>
                  <a:gd name="T33" fmla="*/ 90 h 172"/>
                  <a:gd name="T34" fmla="*/ 132 w 168"/>
                  <a:gd name="T35" fmla="*/ 93 h 172"/>
                  <a:gd name="T36" fmla="*/ 130 w 168"/>
                  <a:gd name="T37" fmla="*/ 101 h 172"/>
                  <a:gd name="T38" fmla="*/ 146 w 168"/>
                  <a:gd name="T39" fmla="*/ 112 h 172"/>
                  <a:gd name="T40" fmla="*/ 160 w 168"/>
                  <a:gd name="T41" fmla="*/ 116 h 172"/>
                  <a:gd name="T42" fmla="*/ 160 w 168"/>
                  <a:gd name="T43" fmla="*/ 152 h 172"/>
                  <a:gd name="T44" fmla="*/ 168 w 168"/>
                  <a:gd name="T45" fmla="*/ 166 h 172"/>
                  <a:gd name="T46" fmla="*/ 163 w 168"/>
                  <a:gd name="T47" fmla="*/ 170 h 172"/>
                  <a:gd name="T48" fmla="*/ 154 w 168"/>
                  <a:gd name="T49" fmla="*/ 172 h 172"/>
                  <a:gd name="T50" fmla="*/ 152 w 168"/>
                  <a:gd name="T51" fmla="*/ 160 h 172"/>
                  <a:gd name="T52" fmla="*/ 137 w 168"/>
                  <a:gd name="T53" fmla="*/ 172 h 172"/>
                  <a:gd name="T54" fmla="*/ 126 w 168"/>
                  <a:gd name="T55" fmla="*/ 153 h 172"/>
                  <a:gd name="T56" fmla="*/ 120 w 168"/>
                  <a:gd name="T57" fmla="*/ 141 h 172"/>
                  <a:gd name="T58" fmla="*/ 101 w 168"/>
                  <a:gd name="T59" fmla="*/ 124 h 172"/>
                  <a:gd name="T60" fmla="*/ 96 w 168"/>
                  <a:gd name="T61" fmla="*/ 124 h 172"/>
                  <a:gd name="T62" fmla="*/ 79 w 168"/>
                  <a:gd name="T63" fmla="*/ 115 h 172"/>
                  <a:gd name="T64" fmla="*/ 76 w 168"/>
                  <a:gd name="T65" fmla="*/ 106 h 172"/>
                  <a:gd name="T66" fmla="*/ 76 w 168"/>
                  <a:gd name="T67" fmla="*/ 99 h 172"/>
                  <a:gd name="T68" fmla="*/ 62 w 168"/>
                  <a:gd name="T69" fmla="*/ 75 h 172"/>
                  <a:gd name="T70" fmla="*/ 56 w 168"/>
                  <a:gd name="T71" fmla="*/ 59 h 172"/>
                  <a:gd name="T72" fmla="*/ 39 w 168"/>
                  <a:gd name="T73" fmla="*/ 45 h 172"/>
                  <a:gd name="T74" fmla="*/ 16 w 168"/>
                  <a:gd name="T75" fmla="*/ 24 h 172"/>
                  <a:gd name="T76" fmla="*/ 0 w 168"/>
                  <a:gd name="T77" fmla="*/ 5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68"/>
                  <a:gd name="T118" fmla="*/ 0 h 172"/>
                  <a:gd name="T119" fmla="*/ 168 w 168"/>
                  <a:gd name="T120" fmla="*/ 172 h 1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68" h="172">
                    <a:moveTo>
                      <a:pt x="0" y="5"/>
                    </a:moveTo>
                    <a:lnTo>
                      <a:pt x="17" y="0"/>
                    </a:lnTo>
                    <a:lnTo>
                      <a:pt x="38" y="8"/>
                    </a:lnTo>
                    <a:lnTo>
                      <a:pt x="41" y="16"/>
                    </a:lnTo>
                    <a:lnTo>
                      <a:pt x="41" y="19"/>
                    </a:lnTo>
                    <a:lnTo>
                      <a:pt x="45" y="20"/>
                    </a:lnTo>
                    <a:lnTo>
                      <a:pt x="45" y="24"/>
                    </a:lnTo>
                    <a:lnTo>
                      <a:pt x="52" y="25"/>
                    </a:lnTo>
                    <a:lnTo>
                      <a:pt x="52" y="31"/>
                    </a:lnTo>
                    <a:lnTo>
                      <a:pt x="72" y="50"/>
                    </a:lnTo>
                    <a:lnTo>
                      <a:pt x="75" y="50"/>
                    </a:lnTo>
                    <a:lnTo>
                      <a:pt x="78" y="54"/>
                    </a:lnTo>
                    <a:lnTo>
                      <a:pt x="81" y="59"/>
                    </a:lnTo>
                    <a:lnTo>
                      <a:pt x="84" y="59"/>
                    </a:lnTo>
                    <a:lnTo>
                      <a:pt x="98" y="65"/>
                    </a:lnTo>
                    <a:lnTo>
                      <a:pt x="124" y="68"/>
                    </a:lnTo>
                    <a:lnTo>
                      <a:pt x="126" y="90"/>
                    </a:lnTo>
                    <a:lnTo>
                      <a:pt x="132" y="93"/>
                    </a:lnTo>
                    <a:lnTo>
                      <a:pt x="130" y="101"/>
                    </a:lnTo>
                    <a:lnTo>
                      <a:pt x="146" y="112"/>
                    </a:lnTo>
                    <a:lnTo>
                      <a:pt x="160" y="116"/>
                    </a:lnTo>
                    <a:lnTo>
                      <a:pt x="160" y="152"/>
                    </a:lnTo>
                    <a:lnTo>
                      <a:pt x="168" y="166"/>
                    </a:lnTo>
                    <a:lnTo>
                      <a:pt x="163" y="170"/>
                    </a:lnTo>
                    <a:lnTo>
                      <a:pt x="154" y="172"/>
                    </a:lnTo>
                    <a:lnTo>
                      <a:pt x="152" y="160"/>
                    </a:lnTo>
                    <a:lnTo>
                      <a:pt x="137" y="172"/>
                    </a:lnTo>
                    <a:lnTo>
                      <a:pt x="126" y="153"/>
                    </a:lnTo>
                    <a:lnTo>
                      <a:pt x="120" y="141"/>
                    </a:lnTo>
                    <a:lnTo>
                      <a:pt x="101" y="124"/>
                    </a:lnTo>
                    <a:lnTo>
                      <a:pt x="96" y="124"/>
                    </a:lnTo>
                    <a:lnTo>
                      <a:pt x="79" y="115"/>
                    </a:lnTo>
                    <a:lnTo>
                      <a:pt x="76" y="106"/>
                    </a:lnTo>
                    <a:lnTo>
                      <a:pt x="76" y="99"/>
                    </a:lnTo>
                    <a:lnTo>
                      <a:pt x="62" y="75"/>
                    </a:lnTo>
                    <a:lnTo>
                      <a:pt x="56" y="59"/>
                    </a:lnTo>
                    <a:lnTo>
                      <a:pt x="39" y="45"/>
                    </a:lnTo>
                    <a:lnTo>
                      <a:pt x="16" y="2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1" name="Freeform 29"/>
              <p:cNvSpPr>
                <a:spLocks/>
              </p:cNvSpPr>
              <p:nvPr/>
            </p:nvSpPr>
            <p:spPr bwMode="auto">
              <a:xfrm>
                <a:off x="4561" y="1876"/>
                <a:ext cx="161" cy="190"/>
              </a:xfrm>
              <a:custGeom>
                <a:avLst/>
                <a:gdLst>
                  <a:gd name="T0" fmla="*/ 10 w 161"/>
                  <a:gd name="T1" fmla="*/ 0 h 190"/>
                  <a:gd name="T2" fmla="*/ 24 w 161"/>
                  <a:gd name="T3" fmla="*/ 0 h 190"/>
                  <a:gd name="T4" fmla="*/ 40 w 161"/>
                  <a:gd name="T5" fmla="*/ 20 h 190"/>
                  <a:gd name="T6" fmla="*/ 37 w 161"/>
                  <a:gd name="T7" fmla="*/ 38 h 190"/>
                  <a:gd name="T8" fmla="*/ 46 w 161"/>
                  <a:gd name="T9" fmla="*/ 45 h 190"/>
                  <a:gd name="T10" fmla="*/ 51 w 161"/>
                  <a:gd name="T11" fmla="*/ 57 h 190"/>
                  <a:gd name="T12" fmla="*/ 61 w 161"/>
                  <a:gd name="T13" fmla="*/ 63 h 190"/>
                  <a:gd name="T14" fmla="*/ 74 w 161"/>
                  <a:gd name="T15" fmla="*/ 65 h 190"/>
                  <a:gd name="T16" fmla="*/ 92 w 161"/>
                  <a:gd name="T17" fmla="*/ 74 h 190"/>
                  <a:gd name="T18" fmla="*/ 105 w 161"/>
                  <a:gd name="T19" fmla="*/ 86 h 190"/>
                  <a:gd name="T20" fmla="*/ 108 w 161"/>
                  <a:gd name="T21" fmla="*/ 86 h 190"/>
                  <a:gd name="T22" fmla="*/ 123 w 161"/>
                  <a:gd name="T23" fmla="*/ 96 h 190"/>
                  <a:gd name="T24" fmla="*/ 123 w 161"/>
                  <a:gd name="T25" fmla="*/ 119 h 190"/>
                  <a:gd name="T26" fmla="*/ 128 w 161"/>
                  <a:gd name="T27" fmla="*/ 130 h 190"/>
                  <a:gd name="T28" fmla="*/ 133 w 161"/>
                  <a:gd name="T29" fmla="*/ 136 h 190"/>
                  <a:gd name="T30" fmla="*/ 139 w 161"/>
                  <a:gd name="T31" fmla="*/ 142 h 190"/>
                  <a:gd name="T32" fmla="*/ 145 w 161"/>
                  <a:gd name="T33" fmla="*/ 150 h 190"/>
                  <a:gd name="T34" fmla="*/ 148 w 161"/>
                  <a:gd name="T35" fmla="*/ 159 h 190"/>
                  <a:gd name="T36" fmla="*/ 161 w 161"/>
                  <a:gd name="T37" fmla="*/ 167 h 190"/>
                  <a:gd name="T38" fmla="*/ 159 w 161"/>
                  <a:gd name="T39" fmla="*/ 176 h 190"/>
                  <a:gd name="T40" fmla="*/ 147 w 161"/>
                  <a:gd name="T41" fmla="*/ 178 h 190"/>
                  <a:gd name="T42" fmla="*/ 142 w 161"/>
                  <a:gd name="T43" fmla="*/ 170 h 190"/>
                  <a:gd name="T44" fmla="*/ 133 w 161"/>
                  <a:gd name="T45" fmla="*/ 170 h 190"/>
                  <a:gd name="T46" fmla="*/ 133 w 161"/>
                  <a:gd name="T47" fmla="*/ 190 h 190"/>
                  <a:gd name="T48" fmla="*/ 125 w 161"/>
                  <a:gd name="T49" fmla="*/ 190 h 190"/>
                  <a:gd name="T50" fmla="*/ 116 w 161"/>
                  <a:gd name="T51" fmla="*/ 181 h 190"/>
                  <a:gd name="T52" fmla="*/ 109 w 161"/>
                  <a:gd name="T53" fmla="*/ 176 h 190"/>
                  <a:gd name="T54" fmla="*/ 109 w 161"/>
                  <a:gd name="T55" fmla="*/ 165 h 190"/>
                  <a:gd name="T56" fmla="*/ 96 w 161"/>
                  <a:gd name="T57" fmla="*/ 165 h 190"/>
                  <a:gd name="T58" fmla="*/ 91 w 161"/>
                  <a:gd name="T59" fmla="*/ 176 h 190"/>
                  <a:gd name="T60" fmla="*/ 86 w 161"/>
                  <a:gd name="T61" fmla="*/ 165 h 190"/>
                  <a:gd name="T62" fmla="*/ 85 w 161"/>
                  <a:gd name="T63" fmla="*/ 154 h 190"/>
                  <a:gd name="T64" fmla="*/ 102 w 161"/>
                  <a:gd name="T65" fmla="*/ 150 h 190"/>
                  <a:gd name="T66" fmla="*/ 111 w 161"/>
                  <a:gd name="T67" fmla="*/ 153 h 190"/>
                  <a:gd name="T68" fmla="*/ 113 w 161"/>
                  <a:gd name="T69" fmla="*/ 134 h 190"/>
                  <a:gd name="T70" fmla="*/ 103 w 161"/>
                  <a:gd name="T71" fmla="*/ 128 h 190"/>
                  <a:gd name="T72" fmla="*/ 97 w 161"/>
                  <a:gd name="T73" fmla="*/ 113 h 190"/>
                  <a:gd name="T74" fmla="*/ 92 w 161"/>
                  <a:gd name="T75" fmla="*/ 94 h 190"/>
                  <a:gd name="T76" fmla="*/ 75 w 161"/>
                  <a:gd name="T77" fmla="*/ 88 h 190"/>
                  <a:gd name="T78" fmla="*/ 68 w 161"/>
                  <a:gd name="T79" fmla="*/ 79 h 190"/>
                  <a:gd name="T80" fmla="*/ 54 w 161"/>
                  <a:gd name="T81" fmla="*/ 74 h 190"/>
                  <a:gd name="T82" fmla="*/ 61 w 161"/>
                  <a:gd name="T83" fmla="*/ 93 h 190"/>
                  <a:gd name="T84" fmla="*/ 46 w 161"/>
                  <a:gd name="T85" fmla="*/ 100 h 190"/>
                  <a:gd name="T86" fmla="*/ 37 w 161"/>
                  <a:gd name="T87" fmla="*/ 80 h 190"/>
                  <a:gd name="T88" fmla="*/ 29 w 161"/>
                  <a:gd name="T89" fmla="*/ 76 h 190"/>
                  <a:gd name="T90" fmla="*/ 29 w 161"/>
                  <a:gd name="T91" fmla="*/ 65 h 190"/>
                  <a:gd name="T92" fmla="*/ 18 w 161"/>
                  <a:gd name="T93" fmla="*/ 52 h 190"/>
                  <a:gd name="T94" fmla="*/ 6 w 161"/>
                  <a:gd name="T95" fmla="*/ 45 h 190"/>
                  <a:gd name="T96" fmla="*/ 0 w 161"/>
                  <a:gd name="T97" fmla="*/ 37 h 190"/>
                  <a:gd name="T98" fmla="*/ 3 w 161"/>
                  <a:gd name="T99" fmla="*/ 31 h 190"/>
                  <a:gd name="T100" fmla="*/ 12 w 161"/>
                  <a:gd name="T101" fmla="*/ 34 h 190"/>
                  <a:gd name="T102" fmla="*/ 15 w 161"/>
                  <a:gd name="T103" fmla="*/ 26 h 190"/>
                  <a:gd name="T104" fmla="*/ 12 w 161"/>
                  <a:gd name="T105" fmla="*/ 15 h 190"/>
                  <a:gd name="T106" fmla="*/ 10 w 161"/>
                  <a:gd name="T107" fmla="*/ 0 h 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1"/>
                  <a:gd name="T163" fmla="*/ 0 h 190"/>
                  <a:gd name="T164" fmla="*/ 161 w 161"/>
                  <a:gd name="T165" fmla="*/ 190 h 1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1" h="190">
                    <a:moveTo>
                      <a:pt x="10" y="0"/>
                    </a:moveTo>
                    <a:lnTo>
                      <a:pt x="24" y="0"/>
                    </a:lnTo>
                    <a:lnTo>
                      <a:pt x="40" y="20"/>
                    </a:lnTo>
                    <a:lnTo>
                      <a:pt x="37" y="38"/>
                    </a:lnTo>
                    <a:lnTo>
                      <a:pt x="46" y="45"/>
                    </a:lnTo>
                    <a:lnTo>
                      <a:pt x="51" y="57"/>
                    </a:lnTo>
                    <a:lnTo>
                      <a:pt x="61" y="63"/>
                    </a:lnTo>
                    <a:lnTo>
                      <a:pt x="74" y="65"/>
                    </a:lnTo>
                    <a:lnTo>
                      <a:pt x="92" y="74"/>
                    </a:lnTo>
                    <a:lnTo>
                      <a:pt x="105" y="86"/>
                    </a:lnTo>
                    <a:lnTo>
                      <a:pt x="108" y="86"/>
                    </a:lnTo>
                    <a:lnTo>
                      <a:pt x="123" y="96"/>
                    </a:lnTo>
                    <a:lnTo>
                      <a:pt x="123" y="119"/>
                    </a:lnTo>
                    <a:lnTo>
                      <a:pt x="128" y="130"/>
                    </a:lnTo>
                    <a:lnTo>
                      <a:pt x="133" y="136"/>
                    </a:lnTo>
                    <a:lnTo>
                      <a:pt x="139" y="142"/>
                    </a:lnTo>
                    <a:lnTo>
                      <a:pt x="145" y="150"/>
                    </a:lnTo>
                    <a:lnTo>
                      <a:pt x="148" y="159"/>
                    </a:lnTo>
                    <a:lnTo>
                      <a:pt x="161" y="167"/>
                    </a:lnTo>
                    <a:lnTo>
                      <a:pt x="159" y="176"/>
                    </a:lnTo>
                    <a:lnTo>
                      <a:pt x="147" y="178"/>
                    </a:lnTo>
                    <a:lnTo>
                      <a:pt x="142" y="170"/>
                    </a:lnTo>
                    <a:lnTo>
                      <a:pt x="133" y="170"/>
                    </a:lnTo>
                    <a:lnTo>
                      <a:pt x="133" y="190"/>
                    </a:lnTo>
                    <a:lnTo>
                      <a:pt x="125" y="190"/>
                    </a:lnTo>
                    <a:lnTo>
                      <a:pt x="116" y="181"/>
                    </a:lnTo>
                    <a:lnTo>
                      <a:pt x="109" y="176"/>
                    </a:lnTo>
                    <a:lnTo>
                      <a:pt x="109" y="165"/>
                    </a:lnTo>
                    <a:lnTo>
                      <a:pt x="96" y="165"/>
                    </a:lnTo>
                    <a:lnTo>
                      <a:pt x="91" y="176"/>
                    </a:lnTo>
                    <a:lnTo>
                      <a:pt x="86" y="165"/>
                    </a:lnTo>
                    <a:lnTo>
                      <a:pt x="85" y="154"/>
                    </a:lnTo>
                    <a:lnTo>
                      <a:pt x="102" y="150"/>
                    </a:lnTo>
                    <a:lnTo>
                      <a:pt x="111" y="153"/>
                    </a:lnTo>
                    <a:lnTo>
                      <a:pt x="113" y="134"/>
                    </a:lnTo>
                    <a:lnTo>
                      <a:pt x="103" y="128"/>
                    </a:lnTo>
                    <a:lnTo>
                      <a:pt x="97" y="113"/>
                    </a:lnTo>
                    <a:lnTo>
                      <a:pt x="92" y="94"/>
                    </a:lnTo>
                    <a:lnTo>
                      <a:pt x="75" y="88"/>
                    </a:lnTo>
                    <a:lnTo>
                      <a:pt x="68" y="79"/>
                    </a:lnTo>
                    <a:lnTo>
                      <a:pt x="54" y="74"/>
                    </a:lnTo>
                    <a:lnTo>
                      <a:pt x="61" y="93"/>
                    </a:lnTo>
                    <a:lnTo>
                      <a:pt x="46" y="100"/>
                    </a:lnTo>
                    <a:lnTo>
                      <a:pt x="37" y="80"/>
                    </a:lnTo>
                    <a:lnTo>
                      <a:pt x="29" y="76"/>
                    </a:lnTo>
                    <a:lnTo>
                      <a:pt x="29" y="65"/>
                    </a:lnTo>
                    <a:lnTo>
                      <a:pt x="18" y="52"/>
                    </a:lnTo>
                    <a:lnTo>
                      <a:pt x="6" y="45"/>
                    </a:lnTo>
                    <a:lnTo>
                      <a:pt x="0" y="37"/>
                    </a:lnTo>
                    <a:lnTo>
                      <a:pt x="3" y="31"/>
                    </a:lnTo>
                    <a:lnTo>
                      <a:pt x="12" y="34"/>
                    </a:lnTo>
                    <a:lnTo>
                      <a:pt x="15" y="26"/>
                    </a:lnTo>
                    <a:lnTo>
                      <a:pt x="12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2" name="Freeform 30"/>
              <p:cNvSpPr>
                <a:spLocks/>
              </p:cNvSpPr>
              <p:nvPr/>
            </p:nvSpPr>
            <p:spPr bwMode="auto">
              <a:xfrm>
                <a:off x="4523" y="1553"/>
                <a:ext cx="120" cy="162"/>
              </a:xfrm>
              <a:custGeom>
                <a:avLst/>
                <a:gdLst>
                  <a:gd name="T0" fmla="*/ 25 w 120"/>
                  <a:gd name="T1" fmla="*/ 0 h 162"/>
                  <a:gd name="T2" fmla="*/ 48 w 120"/>
                  <a:gd name="T3" fmla="*/ 10 h 162"/>
                  <a:gd name="T4" fmla="*/ 62 w 120"/>
                  <a:gd name="T5" fmla="*/ 23 h 162"/>
                  <a:gd name="T6" fmla="*/ 72 w 120"/>
                  <a:gd name="T7" fmla="*/ 37 h 162"/>
                  <a:gd name="T8" fmla="*/ 79 w 120"/>
                  <a:gd name="T9" fmla="*/ 37 h 162"/>
                  <a:gd name="T10" fmla="*/ 78 w 120"/>
                  <a:gd name="T11" fmla="*/ 46 h 162"/>
                  <a:gd name="T12" fmla="*/ 87 w 120"/>
                  <a:gd name="T13" fmla="*/ 52 h 162"/>
                  <a:gd name="T14" fmla="*/ 93 w 120"/>
                  <a:gd name="T15" fmla="*/ 61 h 162"/>
                  <a:gd name="T16" fmla="*/ 109 w 120"/>
                  <a:gd name="T17" fmla="*/ 80 h 162"/>
                  <a:gd name="T18" fmla="*/ 120 w 120"/>
                  <a:gd name="T19" fmla="*/ 102 h 162"/>
                  <a:gd name="T20" fmla="*/ 99 w 120"/>
                  <a:gd name="T21" fmla="*/ 100 h 162"/>
                  <a:gd name="T22" fmla="*/ 84 w 120"/>
                  <a:gd name="T23" fmla="*/ 97 h 162"/>
                  <a:gd name="T24" fmla="*/ 95 w 120"/>
                  <a:gd name="T25" fmla="*/ 112 h 162"/>
                  <a:gd name="T26" fmla="*/ 95 w 120"/>
                  <a:gd name="T27" fmla="*/ 122 h 162"/>
                  <a:gd name="T28" fmla="*/ 95 w 120"/>
                  <a:gd name="T29" fmla="*/ 131 h 162"/>
                  <a:gd name="T30" fmla="*/ 89 w 120"/>
                  <a:gd name="T31" fmla="*/ 126 h 162"/>
                  <a:gd name="T32" fmla="*/ 81 w 120"/>
                  <a:gd name="T33" fmla="*/ 119 h 162"/>
                  <a:gd name="T34" fmla="*/ 67 w 120"/>
                  <a:gd name="T35" fmla="*/ 109 h 162"/>
                  <a:gd name="T36" fmla="*/ 59 w 120"/>
                  <a:gd name="T37" fmla="*/ 105 h 162"/>
                  <a:gd name="T38" fmla="*/ 47 w 120"/>
                  <a:gd name="T39" fmla="*/ 109 h 162"/>
                  <a:gd name="T40" fmla="*/ 39 w 120"/>
                  <a:gd name="T41" fmla="*/ 112 h 162"/>
                  <a:gd name="T42" fmla="*/ 44 w 120"/>
                  <a:gd name="T43" fmla="*/ 120 h 162"/>
                  <a:gd name="T44" fmla="*/ 56 w 120"/>
                  <a:gd name="T45" fmla="*/ 126 h 162"/>
                  <a:gd name="T46" fmla="*/ 69 w 120"/>
                  <a:gd name="T47" fmla="*/ 133 h 162"/>
                  <a:gd name="T48" fmla="*/ 73 w 120"/>
                  <a:gd name="T49" fmla="*/ 143 h 162"/>
                  <a:gd name="T50" fmla="*/ 72 w 120"/>
                  <a:gd name="T51" fmla="*/ 157 h 162"/>
                  <a:gd name="T52" fmla="*/ 72 w 120"/>
                  <a:gd name="T53" fmla="*/ 162 h 162"/>
                  <a:gd name="T54" fmla="*/ 67 w 120"/>
                  <a:gd name="T55" fmla="*/ 162 h 162"/>
                  <a:gd name="T56" fmla="*/ 59 w 120"/>
                  <a:gd name="T57" fmla="*/ 157 h 162"/>
                  <a:gd name="T58" fmla="*/ 56 w 120"/>
                  <a:gd name="T59" fmla="*/ 156 h 162"/>
                  <a:gd name="T60" fmla="*/ 51 w 120"/>
                  <a:gd name="T61" fmla="*/ 153 h 162"/>
                  <a:gd name="T62" fmla="*/ 47 w 120"/>
                  <a:gd name="T63" fmla="*/ 160 h 162"/>
                  <a:gd name="T64" fmla="*/ 39 w 120"/>
                  <a:gd name="T65" fmla="*/ 162 h 162"/>
                  <a:gd name="T66" fmla="*/ 33 w 120"/>
                  <a:gd name="T67" fmla="*/ 156 h 162"/>
                  <a:gd name="T68" fmla="*/ 33 w 120"/>
                  <a:gd name="T69" fmla="*/ 142 h 162"/>
                  <a:gd name="T70" fmla="*/ 31 w 120"/>
                  <a:gd name="T71" fmla="*/ 134 h 162"/>
                  <a:gd name="T72" fmla="*/ 24 w 120"/>
                  <a:gd name="T73" fmla="*/ 129 h 162"/>
                  <a:gd name="T74" fmla="*/ 16 w 120"/>
                  <a:gd name="T75" fmla="*/ 137 h 162"/>
                  <a:gd name="T76" fmla="*/ 4 w 120"/>
                  <a:gd name="T77" fmla="*/ 137 h 162"/>
                  <a:gd name="T78" fmla="*/ 0 w 120"/>
                  <a:gd name="T79" fmla="*/ 131 h 162"/>
                  <a:gd name="T80" fmla="*/ 4 w 120"/>
                  <a:gd name="T81" fmla="*/ 116 h 162"/>
                  <a:gd name="T82" fmla="*/ 13 w 120"/>
                  <a:gd name="T83" fmla="*/ 106 h 162"/>
                  <a:gd name="T84" fmla="*/ 11 w 120"/>
                  <a:gd name="T85" fmla="*/ 82 h 162"/>
                  <a:gd name="T86" fmla="*/ 11 w 120"/>
                  <a:gd name="T87" fmla="*/ 75 h 162"/>
                  <a:gd name="T88" fmla="*/ 21 w 120"/>
                  <a:gd name="T89" fmla="*/ 74 h 162"/>
                  <a:gd name="T90" fmla="*/ 28 w 120"/>
                  <a:gd name="T91" fmla="*/ 80 h 162"/>
                  <a:gd name="T92" fmla="*/ 42 w 120"/>
                  <a:gd name="T93" fmla="*/ 83 h 162"/>
                  <a:gd name="T94" fmla="*/ 42 w 120"/>
                  <a:gd name="T95" fmla="*/ 72 h 162"/>
                  <a:gd name="T96" fmla="*/ 36 w 120"/>
                  <a:gd name="T97" fmla="*/ 66 h 162"/>
                  <a:gd name="T98" fmla="*/ 33 w 120"/>
                  <a:gd name="T99" fmla="*/ 61 h 162"/>
                  <a:gd name="T100" fmla="*/ 38 w 120"/>
                  <a:gd name="T101" fmla="*/ 61 h 162"/>
                  <a:gd name="T102" fmla="*/ 41 w 120"/>
                  <a:gd name="T103" fmla="*/ 61 h 162"/>
                  <a:gd name="T104" fmla="*/ 44 w 120"/>
                  <a:gd name="T105" fmla="*/ 61 h 162"/>
                  <a:gd name="T106" fmla="*/ 47 w 120"/>
                  <a:gd name="T107" fmla="*/ 61 h 162"/>
                  <a:gd name="T108" fmla="*/ 51 w 120"/>
                  <a:gd name="T109" fmla="*/ 57 h 162"/>
                  <a:gd name="T110" fmla="*/ 50 w 120"/>
                  <a:gd name="T111" fmla="*/ 52 h 162"/>
                  <a:gd name="T112" fmla="*/ 45 w 120"/>
                  <a:gd name="T113" fmla="*/ 41 h 162"/>
                  <a:gd name="T114" fmla="*/ 36 w 120"/>
                  <a:gd name="T115" fmla="*/ 31 h 162"/>
                  <a:gd name="T116" fmla="*/ 24 w 120"/>
                  <a:gd name="T117" fmla="*/ 24 h 162"/>
                  <a:gd name="T118" fmla="*/ 19 w 120"/>
                  <a:gd name="T119" fmla="*/ 15 h 162"/>
                  <a:gd name="T120" fmla="*/ 25 w 120"/>
                  <a:gd name="T121" fmla="*/ 0 h 1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0"/>
                  <a:gd name="T184" fmla="*/ 0 h 162"/>
                  <a:gd name="T185" fmla="*/ 120 w 120"/>
                  <a:gd name="T186" fmla="*/ 162 h 1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0" h="162">
                    <a:moveTo>
                      <a:pt x="25" y="0"/>
                    </a:moveTo>
                    <a:lnTo>
                      <a:pt x="48" y="10"/>
                    </a:lnTo>
                    <a:lnTo>
                      <a:pt x="62" y="23"/>
                    </a:lnTo>
                    <a:lnTo>
                      <a:pt x="72" y="37"/>
                    </a:lnTo>
                    <a:lnTo>
                      <a:pt x="79" y="37"/>
                    </a:lnTo>
                    <a:lnTo>
                      <a:pt x="78" y="46"/>
                    </a:lnTo>
                    <a:lnTo>
                      <a:pt x="87" y="52"/>
                    </a:lnTo>
                    <a:lnTo>
                      <a:pt x="93" y="61"/>
                    </a:lnTo>
                    <a:lnTo>
                      <a:pt x="109" y="80"/>
                    </a:lnTo>
                    <a:lnTo>
                      <a:pt x="120" y="102"/>
                    </a:lnTo>
                    <a:lnTo>
                      <a:pt x="99" y="100"/>
                    </a:lnTo>
                    <a:lnTo>
                      <a:pt x="84" y="97"/>
                    </a:lnTo>
                    <a:lnTo>
                      <a:pt x="95" y="112"/>
                    </a:lnTo>
                    <a:lnTo>
                      <a:pt x="95" y="122"/>
                    </a:lnTo>
                    <a:lnTo>
                      <a:pt x="95" y="131"/>
                    </a:lnTo>
                    <a:lnTo>
                      <a:pt x="89" y="126"/>
                    </a:lnTo>
                    <a:lnTo>
                      <a:pt x="81" y="119"/>
                    </a:lnTo>
                    <a:lnTo>
                      <a:pt x="67" y="109"/>
                    </a:lnTo>
                    <a:lnTo>
                      <a:pt x="59" y="105"/>
                    </a:lnTo>
                    <a:lnTo>
                      <a:pt x="47" y="109"/>
                    </a:lnTo>
                    <a:lnTo>
                      <a:pt x="39" y="112"/>
                    </a:lnTo>
                    <a:lnTo>
                      <a:pt x="44" y="120"/>
                    </a:lnTo>
                    <a:lnTo>
                      <a:pt x="56" y="126"/>
                    </a:lnTo>
                    <a:lnTo>
                      <a:pt x="69" y="133"/>
                    </a:lnTo>
                    <a:lnTo>
                      <a:pt x="73" y="143"/>
                    </a:lnTo>
                    <a:lnTo>
                      <a:pt x="72" y="157"/>
                    </a:lnTo>
                    <a:lnTo>
                      <a:pt x="72" y="162"/>
                    </a:lnTo>
                    <a:lnTo>
                      <a:pt x="67" y="162"/>
                    </a:lnTo>
                    <a:lnTo>
                      <a:pt x="59" y="157"/>
                    </a:lnTo>
                    <a:lnTo>
                      <a:pt x="56" y="156"/>
                    </a:lnTo>
                    <a:lnTo>
                      <a:pt x="51" y="153"/>
                    </a:lnTo>
                    <a:lnTo>
                      <a:pt x="47" y="160"/>
                    </a:lnTo>
                    <a:lnTo>
                      <a:pt x="39" y="162"/>
                    </a:lnTo>
                    <a:lnTo>
                      <a:pt x="33" y="156"/>
                    </a:lnTo>
                    <a:lnTo>
                      <a:pt x="33" y="142"/>
                    </a:lnTo>
                    <a:lnTo>
                      <a:pt x="31" y="134"/>
                    </a:lnTo>
                    <a:lnTo>
                      <a:pt x="24" y="129"/>
                    </a:lnTo>
                    <a:lnTo>
                      <a:pt x="16" y="137"/>
                    </a:lnTo>
                    <a:lnTo>
                      <a:pt x="4" y="137"/>
                    </a:lnTo>
                    <a:lnTo>
                      <a:pt x="0" y="131"/>
                    </a:lnTo>
                    <a:lnTo>
                      <a:pt x="4" y="116"/>
                    </a:lnTo>
                    <a:lnTo>
                      <a:pt x="13" y="106"/>
                    </a:lnTo>
                    <a:lnTo>
                      <a:pt x="11" y="82"/>
                    </a:lnTo>
                    <a:lnTo>
                      <a:pt x="11" y="75"/>
                    </a:lnTo>
                    <a:lnTo>
                      <a:pt x="21" y="74"/>
                    </a:lnTo>
                    <a:lnTo>
                      <a:pt x="28" y="80"/>
                    </a:lnTo>
                    <a:lnTo>
                      <a:pt x="42" y="83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33" y="61"/>
                    </a:lnTo>
                    <a:lnTo>
                      <a:pt x="38" y="61"/>
                    </a:lnTo>
                    <a:lnTo>
                      <a:pt x="41" y="61"/>
                    </a:lnTo>
                    <a:lnTo>
                      <a:pt x="44" y="61"/>
                    </a:lnTo>
                    <a:lnTo>
                      <a:pt x="47" y="61"/>
                    </a:lnTo>
                    <a:lnTo>
                      <a:pt x="51" y="57"/>
                    </a:lnTo>
                    <a:lnTo>
                      <a:pt x="50" y="52"/>
                    </a:lnTo>
                    <a:lnTo>
                      <a:pt x="45" y="41"/>
                    </a:lnTo>
                    <a:lnTo>
                      <a:pt x="36" y="31"/>
                    </a:lnTo>
                    <a:lnTo>
                      <a:pt x="24" y="24"/>
                    </a:lnTo>
                    <a:lnTo>
                      <a:pt x="19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3" name="Freeform 31"/>
              <p:cNvSpPr>
                <a:spLocks/>
              </p:cNvSpPr>
              <p:nvPr/>
            </p:nvSpPr>
            <p:spPr bwMode="auto">
              <a:xfrm>
                <a:off x="4387" y="1359"/>
                <a:ext cx="130" cy="132"/>
              </a:xfrm>
              <a:custGeom>
                <a:avLst/>
                <a:gdLst>
                  <a:gd name="T0" fmla="*/ 0 w 130"/>
                  <a:gd name="T1" fmla="*/ 0 h 132"/>
                  <a:gd name="T2" fmla="*/ 13 w 130"/>
                  <a:gd name="T3" fmla="*/ 0 h 132"/>
                  <a:gd name="T4" fmla="*/ 17 w 130"/>
                  <a:gd name="T5" fmla="*/ 10 h 132"/>
                  <a:gd name="T6" fmla="*/ 34 w 130"/>
                  <a:gd name="T7" fmla="*/ 24 h 132"/>
                  <a:gd name="T8" fmla="*/ 42 w 130"/>
                  <a:gd name="T9" fmla="*/ 39 h 132"/>
                  <a:gd name="T10" fmla="*/ 54 w 130"/>
                  <a:gd name="T11" fmla="*/ 41 h 132"/>
                  <a:gd name="T12" fmla="*/ 64 w 130"/>
                  <a:gd name="T13" fmla="*/ 44 h 132"/>
                  <a:gd name="T14" fmla="*/ 71 w 130"/>
                  <a:gd name="T15" fmla="*/ 50 h 132"/>
                  <a:gd name="T16" fmla="*/ 81 w 130"/>
                  <a:gd name="T17" fmla="*/ 50 h 132"/>
                  <a:gd name="T18" fmla="*/ 92 w 130"/>
                  <a:gd name="T19" fmla="*/ 59 h 132"/>
                  <a:gd name="T20" fmla="*/ 101 w 130"/>
                  <a:gd name="T21" fmla="*/ 67 h 132"/>
                  <a:gd name="T22" fmla="*/ 112 w 130"/>
                  <a:gd name="T23" fmla="*/ 71 h 132"/>
                  <a:gd name="T24" fmla="*/ 110 w 130"/>
                  <a:gd name="T25" fmla="*/ 76 h 132"/>
                  <a:gd name="T26" fmla="*/ 104 w 130"/>
                  <a:gd name="T27" fmla="*/ 79 h 132"/>
                  <a:gd name="T28" fmla="*/ 98 w 130"/>
                  <a:gd name="T29" fmla="*/ 79 h 132"/>
                  <a:gd name="T30" fmla="*/ 95 w 130"/>
                  <a:gd name="T31" fmla="*/ 84 h 132"/>
                  <a:gd name="T32" fmla="*/ 107 w 130"/>
                  <a:gd name="T33" fmla="*/ 93 h 132"/>
                  <a:gd name="T34" fmla="*/ 116 w 130"/>
                  <a:gd name="T35" fmla="*/ 102 h 132"/>
                  <a:gd name="T36" fmla="*/ 130 w 130"/>
                  <a:gd name="T37" fmla="*/ 112 h 132"/>
                  <a:gd name="T38" fmla="*/ 121 w 130"/>
                  <a:gd name="T39" fmla="*/ 122 h 132"/>
                  <a:gd name="T40" fmla="*/ 113 w 130"/>
                  <a:gd name="T41" fmla="*/ 126 h 132"/>
                  <a:gd name="T42" fmla="*/ 115 w 130"/>
                  <a:gd name="T43" fmla="*/ 132 h 132"/>
                  <a:gd name="T44" fmla="*/ 101 w 130"/>
                  <a:gd name="T45" fmla="*/ 132 h 132"/>
                  <a:gd name="T46" fmla="*/ 96 w 130"/>
                  <a:gd name="T47" fmla="*/ 127 h 132"/>
                  <a:gd name="T48" fmla="*/ 85 w 130"/>
                  <a:gd name="T49" fmla="*/ 115 h 132"/>
                  <a:gd name="T50" fmla="*/ 78 w 130"/>
                  <a:gd name="T51" fmla="*/ 104 h 132"/>
                  <a:gd name="T52" fmla="*/ 65 w 130"/>
                  <a:gd name="T53" fmla="*/ 85 h 132"/>
                  <a:gd name="T54" fmla="*/ 51 w 130"/>
                  <a:gd name="T55" fmla="*/ 71 h 132"/>
                  <a:gd name="T56" fmla="*/ 36 w 130"/>
                  <a:gd name="T57" fmla="*/ 51 h 132"/>
                  <a:gd name="T58" fmla="*/ 27 w 130"/>
                  <a:gd name="T59" fmla="*/ 45 h 132"/>
                  <a:gd name="T60" fmla="*/ 19 w 130"/>
                  <a:gd name="T61" fmla="*/ 41 h 132"/>
                  <a:gd name="T62" fmla="*/ 16 w 130"/>
                  <a:gd name="T63" fmla="*/ 30 h 132"/>
                  <a:gd name="T64" fmla="*/ 2 w 130"/>
                  <a:gd name="T65" fmla="*/ 20 h 132"/>
                  <a:gd name="T66" fmla="*/ 2 w 130"/>
                  <a:gd name="T67" fmla="*/ 14 h 132"/>
                  <a:gd name="T68" fmla="*/ 0 w 130"/>
                  <a:gd name="T69" fmla="*/ 0 h 1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0"/>
                  <a:gd name="T106" fmla="*/ 0 h 132"/>
                  <a:gd name="T107" fmla="*/ 130 w 130"/>
                  <a:gd name="T108" fmla="*/ 132 h 1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0" h="132">
                    <a:moveTo>
                      <a:pt x="0" y="0"/>
                    </a:moveTo>
                    <a:lnTo>
                      <a:pt x="13" y="0"/>
                    </a:lnTo>
                    <a:lnTo>
                      <a:pt x="17" y="10"/>
                    </a:lnTo>
                    <a:lnTo>
                      <a:pt x="34" y="24"/>
                    </a:lnTo>
                    <a:lnTo>
                      <a:pt x="42" y="39"/>
                    </a:lnTo>
                    <a:lnTo>
                      <a:pt x="54" y="41"/>
                    </a:lnTo>
                    <a:lnTo>
                      <a:pt x="64" y="44"/>
                    </a:lnTo>
                    <a:lnTo>
                      <a:pt x="71" y="50"/>
                    </a:lnTo>
                    <a:lnTo>
                      <a:pt x="81" y="50"/>
                    </a:lnTo>
                    <a:lnTo>
                      <a:pt x="92" y="59"/>
                    </a:lnTo>
                    <a:lnTo>
                      <a:pt x="101" y="67"/>
                    </a:lnTo>
                    <a:lnTo>
                      <a:pt x="112" y="71"/>
                    </a:lnTo>
                    <a:lnTo>
                      <a:pt x="110" y="76"/>
                    </a:lnTo>
                    <a:lnTo>
                      <a:pt x="104" y="79"/>
                    </a:lnTo>
                    <a:lnTo>
                      <a:pt x="98" y="79"/>
                    </a:lnTo>
                    <a:lnTo>
                      <a:pt x="95" y="84"/>
                    </a:lnTo>
                    <a:lnTo>
                      <a:pt x="107" y="93"/>
                    </a:lnTo>
                    <a:lnTo>
                      <a:pt x="116" y="102"/>
                    </a:lnTo>
                    <a:lnTo>
                      <a:pt x="130" y="112"/>
                    </a:lnTo>
                    <a:lnTo>
                      <a:pt x="121" y="122"/>
                    </a:lnTo>
                    <a:lnTo>
                      <a:pt x="113" y="126"/>
                    </a:lnTo>
                    <a:lnTo>
                      <a:pt x="115" y="132"/>
                    </a:lnTo>
                    <a:lnTo>
                      <a:pt x="101" y="132"/>
                    </a:lnTo>
                    <a:lnTo>
                      <a:pt x="96" y="127"/>
                    </a:lnTo>
                    <a:lnTo>
                      <a:pt x="85" y="115"/>
                    </a:lnTo>
                    <a:lnTo>
                      <a:pt x="78" y="104"/>
                    </a:lnTo>
                    <a:lnTo>
                      <a:pt x="65" y="85"/>
                    </a:lnTo>
                    <a:lnTo>
                      <a:pt x="51" y="71"/>
                    </a:lnTo>
                    <a:lnTo>
                      <a:pt x="36" y="51"/>
                    </a:lnTo>
                    <a:lnTo>
                      <a:pt x="27" y="45"/>
                    </a:lnTo>
                    <a:lnTo>
                      <a:pt x="19" y="41"/>
                    </a:lnTo>
                    <a:lnTo>
                      <a:pt x="16" y="30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1" name="Freeform 32"/>
            <p:cNvSpPr>
              <a:spLocks/>
            </p:cNvSpPr>
            <p:nvPr/>
          </p:nvSpPr>
          <p:spPr bwMode="auto">
            <a:xfrm>
              <a:off x="785296" y="2661094"/>
              <a:ext cx="1473163" cy="1164078"/>
            </a:xfrm>
            <a:custGeom>
              <a:avLst/>
              <a:gdLst>
                <a:gd name="T0" fmla="*/ 468 w 947"/>
                <a:gd name="T1" fmla="*/ 35 h 999"/>
                <a:gd name="T2" fmla="*/ 524 w 947"/>
                <a:gd name="T3" fmla="*/ 73 h 999"/>
                <a:gd name="T4" fmla="*/ 548 w 947"/>
                <a:gd name="T5" fmla="*/ 82 h 999"/>
                <a:gd name="T6" fmla="*/ 597 w 947"/>
                <a:gd name="T7" fmla="*/ 80 h 999"/>
                <a:gd name="T8" fmla="*/ 610 w 947"/>
                <a:gd name="T9" fmla="*/ 88 h 999"/>
                <a:gd name="T10" fmla="*/ 551 w 947"/>
                <a:gd name="T11" fmla="*/ 113 h 999"/>
                <a:gd name="T12" fmla="*/ 502 w 947"/>
                <a:gd name="T13" fmla="*/ 141 h 999"/>
                <a:gd name="T14" fmla="*/ 508 w 947"/>
                <a:gd name="T15" fmla="*/ 152 h 999"/>
                <a:gd name="T16" fmla="*/ 508 w 947"/>
                <a:gd name="T17" fmla="*/ 163 h 999"/>
                <a:gd name="T18" fmla="*/ 487 w 947"/>
                <a:gd name="T19" fmla="*/ 165 h 999"/>
                <a:gd name="T20" fmla="*/ 455 w 947"/>
                <a:gd name="T21" fmla="*/ 180 h 999"/>
                <a:gd name="T22" fmla="*/ 442 w 947"/>
                <a:gd name="T23" fmla="*/ 191 h 999"/>
                <a:gd name="T24" fmla="*/ 412 w 947"/>
                <a:gd name="T25" fmla="*/ 208 h 999"/>
                <a:gd name="T26" fmla="*/ 394 w 947"/>
                <a:gd name="T27" fmla="*/ 212 h 999"/>
                <a:gd name="T28" fmla="*/ 359 w 947"/>
                <a:gd name="T29" fmla="*/ 220 h 999"/>
                <a:gd name="T30" fmla="*/ 313 w 947"/>
                <a:gd name="T31" fmla="*/ 217 h 999"/>
                <a:gd name="T32" fmla="*/ 308 w 947"/>
                <a:gd name="T33" fmla="*/ 210 h 999"/>
                <a:gd name="T34" fmla="*/ 289 w 947"/>
                <a:gd name="T35" fmla="*/ 198 h 999"/>
                <a:gd name="T36" fmla="*/ 283 w 947"/>
                <a:gd name="T37" fmla="*/ 189 h 999"/>
                <a:gd name="T38" fmla="*/ 278 w 947"/>
                <a:gd name="T39" fmla="*/ 183 h 999"/>
                <a:gd name="T40" fmla="*/ 260 w 947"/>
                <a:gd name="T41" fmla="*/ 176 h 999"/>
                <a:gd name="T42" fmla="*/ 247 w 947"/>
                <a:gd name="T43" fmla="*/ 168 h 999"/>
                <a:gd name="T44" fmla="*/ 264 w 947"/>
                <a:gd name="T45" fmla="*/ 152 h 999"/>
                <a:gd name="T46" fmla="*/ 256 w 947"/>
                <a:gd name="T47" fmla="*/ 131 h 999"/>
                <a:gd name="T48" fmla="*/ 229 w 947"/>
                <a:gd name="T49" fmla="*/ 121 h 999"/>
                <a:gd name="T50" fmla="*/ 225 w 947"/>
                <a:gd name="T51" fmla="*/ 104 h 999"/>
                <a:gd name="T52" fmla="*/ 186 w 947"/>
                <a:gd name="T53" fmla="*/ 97 h 999"/>
                <a:gd name="T54" fmla="*/ 134 w 947"/>
                <a:gd name="T55" fmla="*/ 99 h 999"/>
                <a:gd name="T56" fmla="*/ 29 w 947"/>
                <a:gd name="T57" fmla="*/ 86 h 999"/>
                <a:gd name="T58" fmla="*/ 4 w 947"/>
                <a:gd name="T59" fmla="*/ 64 h 999"/>
                <a:gd name="T60" fmla="*/ 24 w 947"/>
                <a:gd name="T61" fmla="*/ 49 h 999"/>
                <a:gd name="T62" fmla="*/ 59 w 947"/>
                <a:gd name="T63" fmla="*/ 32 h 999"/>
                <a:gd name="T64" fmla="*/ 111 w 947"/>
                <a:gd name="T65" fmla="*/ 19 h 999"/>
                <a:gd name="T66" fmla="*/ 152 w 947"/>
                <a:gd name="T67" fmla="*/ 5 h 999"/>
                <a:gd name="T68" fmla="*/ 186 w 947"/>
                <a:gd name="T69" fmla="*/ 10 h 999"/>
                <a:gd name="T70" fmla="*/ 227 w 947"/>
                <a:gd name="T71" fmla="*/ 3 h 999"/>
                <a:gd name="T72" fmla="*/ 253 w 947"/>
                <a:gd name="T73" fmla="*/ 1 h 999"/>
                <a:gd name="T74" fmla="*/ 274 w 947"/>
                <a:gd name="T75" fmla="*/ 8 h 999"/>
                <a:gd name="T76" fmla="*/ 316 w 947"/>
                <a:gd name="T77" fmla="*/ 19 h 999"/>
                <a:gd name="T78" fmla="*/ 345 w 947"/>
                <a:gd name="T79" fmla="*/ 13 h 999"/>
                <a:gd name="T80" fmla="*/ 389 w 947"/>
                <a:gd name="T81" fmla="*/ 17 h 999"/>
                <a:gd name="T82" fmla="*/ 438 w 947"/>
                <a:gd name="T83" fmla="*/ 17 h 9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47"/>
                <a:gd name="T127" fmla="*/ 0 h 999"/>
                <a:gd name="T128" fmla="*/ 947 w 947"/>
                <a:gd name="T129" fmla="*/ 999 h 9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47" h="999">
                  <a:moveTo>
                    <a:pt x="709" y="119"/>
                  </a:moveTo>
                  <a:lnTo>
                    <a:pt x="724" y="161"/>
                  </a:lnTo>
                  <a:lnTo>
                    <a:pt x="754" y="224"/>
                  </a:lnTo>
                  <a:lnTo>
                    <a:pt x="812" y="326"/>
                  </a:lnTo>
                  <a:lnTo>
                    <a:pt x="834" y="340"/>
                  </a:lnTo>
                  <a:lnTo>
                    <a:pt x="848" y="370"/>
                  </a:lnTo>
                  <a:lnTo>
                    <a:pt x="894" y="368"/>
                  </a:lnTo>
                  <a:lnTo>
                    <a:pt x="925" y="359"/>
                  </a:lnTo>
                  <a:lnTo>
                    <a:pt x="947" y="359"/>
                  </a:lnTo>
                  <a:lnTo>
                    <a:pt x="945" y="399"/>
                  </a:lnTo>
                  <a:lnTo>
                    <a:pt x="938" y="421"/>
                  </a:lnTo>
                  <a:lnTo>
                    <a:pt x="853" y="510"/>
                  </a:lnTo>
                  <a:lnTo>
                    <a:pt x="775" y="603"/>
                  </a:lnTo>
                  <a:lnTo>
                    <a:pt x="777" y="639"/>
                  </a:lnTo>
                  <a:lnTo>
                    <a:pt x="798" y="665"/>
                  </a:lnTo>
                  <a:lnTo>
                    <a:pt x="788" y="685"/>
                  </a:lnTo>
                  <a:lnTo>
                    <a:pt x="794" y="713"/>
                  </a:lnTo>
                  <a:lnTo>
                    <a:pt x="788" y="733"/>
                  </a:lnTo>
                  <a:lnTo>
                    <a:pt x="769" y="750"/>
                  </a:lnTo>
                  <a:lnTo>
                    <a:pt x="754" y="750"/>
                  </a:lnTo>
                  <a:lnTo>
                    <a:pt x="727" y="779"/>
                  </a:lnTo>
                  <a:lnTo>
                    <a:pt x="704" y="813"/>
                  </a:lnTo>
                  <a:lnTo>
                    <a:pt x="709" y="850"/>
                  </a:lnTo>
                  <a:lnTo>
                    <a:pt x="685" y="867"/>
                  </a:lnTo>
                  <a:lnTo>
                    <a:pt x="664" y="906"/>
                  </a:lnTo>
                  <a:lnTo>
                    <a:pt x="637" y="942"/>
                  </a:lnTo>
                  <a:lnTo>
                    <a:pt x="624" y="956"/>
                  </a:lnTo>
                  <a:lnTo>
                    <a:pt x="611" y="959"/>
                  </a:lnTo>
                  <a:lnTo>
                    <a:pt x="590" y="982"/>
                  </a:lnTo>
                  <a:lnTo>
                    <a:pt x="554" y="996"/>
                  </a:lnTo>
                  <a:lnTo>
                    <a:pt x="509" y="999"/>
                  </a:lnTo>
                  <a:lnTo>
                    <a:pt x="484" y="983"/>
                  </a:lnTo>
                  <a:lnTo>
                    <a:pt x="481" y="968"/>
                  </a:lnTo>
                  <a:lnTo>
                    <a:pt x="477" y="948"/>
                  </a:lnTo>
                  <a:lnTo>
                    <a:pt x="460" y="937"/>
                  </a:lnTo>
                  <a:lnTo>
                    <a:pt x="446" y="898"/>
                  </a:lnTo>
                  <a:lnTo>
                    <a:pt x="441" y="880"/>
                  </a:lnTo>
                  <a:lnTo>
                    <a:pt x="439" y="857"/>
                  </a:lnTo>
                  <a:lnTo>
                    <a:pt x="432" y="840"/>
                  </a:lnTo>
                  <a:lnTo>
                    <a:pt x="430" y="829"/>
                  </a:lnTo>
                  <a:lnTo>
                    <a:pt x="416" y="812"/>
                  </a:lnTo>
                  <a:lnTo>
                    <a:pt x="401" y="798"/>
                  </a:lnTo>
                  <a:lnTo>
                    <a:pt x="390" y="775"/>
                  </a:lnTo>
                  <a:lnTo>
                    <a:pt x="382" y="758"/>
                  </a:lnTo>
                  <a:lnTo>
                    <a:pt x="385" y="730"/>
                  </a:lnTo>
                  <a:lnTo>
                    <a:pt x="408" y="688"/>
                  </a:lnTo>
                  <a:lnTo>
                    <a:pt x="413" y="643"/>
                  </a:lnTo>
                  <a:lnTo>
                    <a:pt x="396" y="592"/>
                  </a:lnTo>
                  <a:lnTo>
                    <a:pt x="371" y="572"/>
                  </a:lnTo>
                  <a:lnTo>
                    <a:pt x="354" y="544"/>
                  </a:lnTo>
                  <a:lnTo>
                    <a:pt x="360" y="501"/>
                  </a:lnTo>
                  <a:lnTo>
                    <a:pt x="348" y="468"/>
                  </a:lnTo>
                  <a:lnTo>
                    <a:pt x="319" y="465"/>
                  </a:lnTo>
                  <a:lnTo>
                    <a:pt x="288" y="441"/>
                  </a:lnTo>
                  <a:lnTo>
                    <a:pt x="249" y="427"/>
                  </a:lnTo>
                  <a:lnTo>
                    <a:pt x="207" y="448"/>
                  </a:lnTo>
                  <a:lnTo>
                    <a:pt x="102" y="442"/>
                  </a:lnTo>
                  <a:lnTo>
                    <a:pt x="45" y="388"/>
                  </a:lnTo>
                  <a:lnTo>
                    <a:pt x="0" y="314"/>
                  </a:lnTo>
                  <a:lnTo>
                    <a:pt x="8" y="289"/>
                  </a:lnTo>
                  <a:lnTo>
                    <a:pt x="28" y="271"/>
                  </a:lnTo>
                  <a:lnTo>
                    <a:pt x="37" y="220"/>
                  </a:lnTo>
                  <a:lnTo>
                    <a:pt x="51" y="182"/>
                  </a:lnTo>
                  <a:lnTo>
                    <a:pt x="91" y="144"/>
                  </a:lnTo>
                  <a:lnTo>
                    <a:pt x="133" y="127"/>
                  </a:lnTo>
                  <a:lnTo>
                    <a:pt x="172" y="87"/>
                  </a:lnTo>
                  <a:lnTo>
                    <a:pt x="181" y="70"/>
                  </a:lnTo>
                  <a:lnTo>
                    <a:pt x="234" y="26"/>
                  </a:lnTo>
                  <a:lnTo>
                    <a:pt x="266" y="43"/>
                  </a:lnTo>
                  <a:lnTo>
                    <a:pt x="289" y="42"/>
                  </a:lnTo>
                  <a:lnTo>
                    <a:pt x="317" y="18"/>
                  </a:lnTo>
                  <a:lnTo>
                    <a:pt x="350" y="15"/>
                  </a:lnTo>
                  <a:lnTo>
                    <a:pt x="371" y="22"/>
                  </a:lnTo>
                  <a:lnTo>
                    <a:pt x="391" y="3"/>
                  </a:lnTo>
                  <a:lnTo>
                    <a:pt x="418" y="0"/>
                  </a:lnTo>
                  <a:lnTo>
                    <a:pt x="424" y="34"/>
                  </a:lnTo>
                  <a:lnTo>
                    <a:pt x="441" y="59"/>
                  </a:lnTo>
                  <a:lnTo>
                    <a:pt x="489" y="83"/>
                  </a:lnTo>
                  <a:lnTo>
                    <a:pt x="529" y="88"/>
                  </a:lnTo>
                  <a:lnTo>
                    <a:pt x="534" y="60"/>
                  </a:lnTo>
                  <a:lnTo>
                    <a:pt x="565" y="60"/>
                  </a:lnTo>
                  <a:lnTo>
                    <a:pt x="602" y="77"/>
                  </a:lnTo>
                  <a:lnTo>
                    <a:pt x="642" y="87"/>
                  </a:lnTo>
                  <a:lnTo>
                    <a:pt x="678" y="76"/>
                  </a:lnTo>
                  <a:lnTo>
                    <a:pt x="709" y="119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898076" y="2037421"/>
              <a:ext cx="654160" cy="401055"/>
              <a:chOff x="2745" y="1089"/>
              <a:chExt cx="420" cy="343"/>
            </a:xfrm>
          </p:grpSpPr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2914" y="1304"/>
                <a:ext cx="128" cy="128"/>
                <a:chOff x="2914" y="1304"/>
                <a:chExt cx="128" cy="128"/>
              </a:xfrm>
            </p:grpSpPr>
            <p:sp>
              <p:nvSpPr>
                <p:cNvPr id="122" name="Freeform 35"/>
                <p:cNvSpPr>
                  <a:spLocks/>
                </p:cNvSpPr>
                <p:nvPr/>
              </p:nvSpPr>
              <p:spPr bwMode="auto">
                <a:xfrm>
                  <a:off x="2914" y="1352"/>
                  <a:ext cx="60" cy="71"/>
                </a:xfrm>
                <a:custGeom>
                  <a:avLst/>
                  <a:gdLst>
                    <a:gd name="T0" fmla="*/ 14 w 60"/>
                    <a:gd name="T1" fmla="*/ 21 h 71"/>
                    <a:gd name="T2" fmla="*/ 19 w 60"/>
                    <a:gd name="T3" fmla="*/ 13 h 71"/>
                    <a:gd name="T4" fmla="*/ 29 w 60"/>
                    <a:gd name="T5" fmla="*/ 13 h 71"/>
                    <a:gd name="T6" fmla="*/ 45 w 60"/>
                    <a:gd name="T7" fmla="*/ 0 h 71"/>
                    <a:gd name="T8" fmla="*/ 50 w 60"/>
                    <a:gd name="T9" fmla="*/ 9 h 71"/>
                    <a:gd name="T10" fmla="*/ 57 w 60"/>
                    <a:gd name="T11" fmla="*/ 9 h 71"/>
                    <a:gd name="T12" fmla="*/ 60 w 60"/>
                    <a:gd name="T13" fmla="*/ 13 h 71"/>
                    <a:gd name="T14" fmla="*/ 56 w 60"/>
                    <a:gd name="T15" fmla="*/ 21 h 71"/>
                    <a:gd name="T16" fmla="*/ 50 w 60"/>
                    <a:gd name="T17" fmla="*/ 24 h 71"/>
                    <a:gd name="T18" fmla="*/ 50 w 60"/>
                    <a:gd name="T19" fmla="*/ 31 h 71"/>
                    <a:gd name="T20" fmla="*/ 48 w 60"/>
                    <a:gd name="T21" fmla="*/ 34 h 71"/>
                    <a:gd name="T22" fmla="*/ 46 w 60"/>
                    <a:gd name="T23" fmla="*/ 38 h 71"/>
                    <a:gd name="T24" fmla="*/ 50 w 60"/>
                    <a:gd name="T25" fmla="*/ 44 h 71"/>
                    <a:gd name="T26" fmla="*/ 45 w 60"/>
                    <a:gd name="T27" fmla="*/ 51 h 71"/>
                    <a:gd name="T28" fmla="*/ 40 w 60"/>
                    <a:gd name="T29" fmla="*/ 54 h 71"/>
                    <a:gd name="T30" fmla="*/ 36 w 60"/>
                    <a:gd name="T31" fmla="*/ 54 h 71"/>
                    <a:gd name="T32" fmla="*/ 34 w 60"/>
                    <a:gd name="T33" fmla="*/ 55 h 71"/>
                    <a:gd name="T34" fmla="*/ 33 w 60"/>
                    <a:gd name="T35" fmla="*/ 60 h 71"/>
                    <a:gd name="T36" fmla="*/ 25 w 60"/>
                    <a:gd name="T37" fmla="*/ 61 h 71"/>
                    <a:gd name="T38" fmla="*/ 23 w 60"/>
                    <a:gd name="T39" fmla="*/ 60 h 71"/>
                    <a:gd name="T40" fmla="*/ 17 w 60"/>
                    <a:gd name="T41" fmla="*/ 65 h 71"/>
                    <a:gd name="T42" fmla="*/ 16 w 60"/>
                    <a:gd name="T43" fmla="*/ 66 h 71"/>
                    <a:gd name="T44" fmla="*/ 8 w 60"/>
                    <a:gd name="T45" fmla="*/ 71 h 71"/>
                    <a:gd name="T46" fmla="*/ 5 w 60"/>
                    <a:gd name="T47" fmla="*/ 71 h 71"/>
                    <a:gd name="T48" fmla="*/ 3 w 60"/>
                    <a:gd name="T49" fmla="*/ 68 h 71"/>
                    <a:gd name="T50" fmla="*/ 2 w 60"/>
                    <a:gd name="T51" fmla="*/ 60 h 71"/>
                    <a:gd name="T52" fmla="*/ 0 w 60"/>
                    <a:gd name="T53" fmla="*/ 58 h 71"/>
                    <a:gd name="T54" fmla="*/ 0 w 60"/>
                    <a:gd name="T55" fmla="*/ 52 h 71"/>
                    <a:gd name="T56" fmla="*/ 5 w 60"/>
                    <a:gd name="T57" fmla="*/ 49 h 71"/>
                    <a:gd name="T58" fmla="*/ 9 w 60"/>
                    <a:gd name="T59" fmla="*/ 46 h 71"/>
                    <a:gd name="T60" fmla="*/ 12 w 60"/>
                    <a:gd name="T61" fmla="*/ 40 h 71"/>
                    <a:gd name="T62" fmla="*/ 17 w 60"/>
                    <a:gd name="T63" fmla="*/ 40 h 71"/>
                    <a:gd name="T64" fmla="*/ 20 w 60"/>
                    <a:gd name="T65" fmla="*/ 41 h 71"/>
                    <a:gd name="T66" fmla="*/ 25 w 60"/>
                    <a:gd name="T67" fmla="*/ 40 h 71"/>
                    <a:gd name="T68" fmla="*/ 20 w 60"/>
                    <a:gd name="T69" fmla="*/ 38 h 71"/>
                    <a:gd name="T70" fmla="*/ 14 w 60"/>
                    <a:gd name="T71" fmla="*/ 21 h 7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71"/>
                    <a:gd name="T110" fmla="*/ 60 w 60"/>
                    <a:gd name="T111" fmla="*/ 71 h 7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71">
                      <a:moveTo>
                        <a:pt x="14" y="21"/>
                      </a:moveTo>
                      <a:lnTo>
                        <a:pt x="19" y="13"/>
                      </a:lnTo>
                      <a:lnTo>
                        <a:pt x="29" y="13"/>
                      </a:lnTo>
                      <a:lnTo>
                        <a:pt x="45" y="0"/>
                      </a:lnTo>
                      <a:lnTo>
                        <a:pt x="50" y="9"/>
                      </a:lnTo>
                      <a:lnTo>
                        <a:pt x="57" y="9"/>
                      </a:lnTo>
                      <a:lnTo>
                        <a:pt x="60" y="13"/>
                      </a:lnTo>
                      <a:lnTo>
                        <a:pt x="56" y="21"/>
                      </a:lnTo>
                      <a:lnTo>
                        <a:pt x="50" y="24"/>
                      </a:lnTo>
                      <a:lnTo>
                        <a:pt x="50" y="31"/>
                      </a:lnTo>
                      <a:lnTo>
                        <a:pt x="48" y="34"/>
                      </a:lnTo>
                      <a:lnTo>
                        <a:pt x="46" y="38"/>
                      </a:lnTo>
                      <a:lnTo>
                        <a:pt x="50" y="44"/>
                      </a:lnTo>
                      <a:lnTo>
                        <a:pt x="45" y="51"/>
                      </a:lnTo>
                      <a:lnTo>
                        <a:pt x="40" y="54"/>
                      </a:lnTo>
                      <a:lnTo>
                        <a:pt x="36" y="54"/>
                      </a:lnTo>
                      <a:lnTo>
                        <a:pt x="34" y="55"/>
                      </a:lnTo>
                      <a:lnTo>
                        <a:pt x="33" y="60"/>
                      </a:lnTo>
                      <a:lnTo>
                        <a:pt x="25" y="61"/>
                      </a:lnTo>
                      <a:lnTo>
                        <a:pt x="23" y="60"/>
                      </a:lnTo>
                      <a:lnTo>
                        <a:pt x="17" y="65"/>
                      </a:lnTo>
                      <a:lnTo>
                        <a:pt x="16" y="66"/>
                      </a:lnTo>
                      <a:lnTo>
                        <a:pt x="8" y="71"/>
                      </a:lnTo>
                      <a:lnTo>
                        <a:pt x="5" y="71"/>
                      </a:lnTo>
                      <a:lnTo>
                        <a:pt x="3" y="68"/>
                      </a:lnTo>
                      <a:lnTo>
                        <a:pt x="2" y="60"/>
                      </a:lnTo>
                      <a:lnTo>
                        <a:pt x="0" y="58"/>
                      </a:lnTo>
                      <a:lnTo>
                        <a:pt x="0" y="52"/>
                      </a:lnTo>
                      <a:lnTo>
                        <a:pt x="5" y="49"/>
                      </a:lnTo>
                      <a:lnTo>
                        <a:pt x="9" y="46"/>
                      </a:lnTo>
                      <a:lnTo>
                        <a:pt x="12" y="40"/>
                      </a:lnTo>
                      <a:lnTo>
                        <a:pt x="17" y="40"/>
                      </a:lnTo>
                      <a:lnTo>
                        <a:pt x="20" y="41"/>
                      </a:lnTo>
                      <a:lnTo>
                        <a:pt x="25" y="40"/>
                      </a:lnTo>
                      <a:lnTo>
                        <a:pt x="20" y="38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23" name="Freeform 36"/>
                <p:cNvSpPr>
                  <a:spLocks/>
                </p:cNvSpPr>
                <p:nvPr/>
              </p:nvSpPr>
              <p:spPr bwMode="auto">
                <a:xfrm>
                  <a:off x="2970" y="1304"/>
                  <a:ext cx="72" cy="128"/>
                </a:xfrm>
                <a:custGeom>
                  <a:avLst/>
                  <a:gdLst>
                    <a:gd name="T0" fmla="*/ 28 w 72"/>
                    <a:gd name="T1" fmla="*/ 14 h 128"/>
                    <a:gd name="T2" fmla="*/ 45 w 72"/>
                    <a:gd name="T3" fmla="*/ 12 h 128"/>
                    <a:gd name="T4" fmla="*/ 51 w 72"/>
                    <a:gd name="T5" fmla="*/ 7 h 128"/>
                    <a:gd name="T6" fmla="*/ 59 w 72"/>
                    <a:gd name="T7" fmla="*/ 3 h 128"/>
                    <a:gd name="T8" fmla="*/ 72 w 72"/>
                    <a:gd name="T9" fmla="*/ 1 h 128"/>
                    <a:gd name="T10" fmla="*/ 68 w 72"/>
                    <a:gd name="T11" fmla="*/ 12 h 128"/>
                    <a:gd name="T12" fmla="*/ 62 w 72"/>
                    <a:gd name="T13" fmla="*/ 15 h 128"/>
                    <a:gd name="T14" fmla="*/ 52 w 72"/>
                    <a:gd name="T15" fmla="*/ 24 h 128"/>
                    <a:gd name="T16" fmla="*/ 63 w 72"/>
                    <a:gd name="T17" fmla="*/ 24 h 128"/>
                    <a:gd name="T18" fmla="*/ 72 w 72"/>
                    <a:gd name="T19" fmla="*/ 24 h 128"/>
                    <a:gd name="T20" fmla="*/ 66 w 72"/>
                    <a:gd name="T21" fmla="*/ 35 h 128"/>
                    <a:gd name="T22" fmla="*/ 55 w 72"/>
                    <a:gd name="T23" fmla="*/ 40 h 128"/>
                    <a:gd name="T24" fmla="*/ 54 w 72"/>
                    <a:gd name="T25" fmla="*/ 48 h 128"/>
                    <a:gd name="T26" fmla="*/ 63 w 72"/>
                    <a:gd name="T27" fmla="*/ 58 h 128"/>
                    <a:gd name="T28" fmla="*/ 68 w 72"/>
                    <a:gd name="T29" fmla="*/ 69 h 128"/>
                    <a:gd name="T30" fmla="*/ 72 w 72"/>
                    <a:gd name="T31" fmla="*/ 83 h 128"/>
                    <a:gd name="T32" fmla="*/ 69 w 72"/>
                    <a:gd name="T33" fmla="*/ 100 h 128"/>
                    <a:gd name="T34" fmla="*/ 62 w 72"/>
                    <a:gd name="T35" fmla="*/ 108 h 128"/>
                    <a:gd name="T36" fmla="*/ 68 w 72"/>
                    <a:gd name="T37" fmla="*/ 120 h 128"/>
                    <a:gd name="T38" fmla="*/ 51 w 72"/>
                    <a:gd name="T39" fmla="*/ 120 h 128"/>
                    <a:gd name="T40" fmla="*/ 42 w 72"/>
                    <a:gd name="T41" fmla="*/ 119 h 128"/>
                    <a:gd name="T42" fmla="*/ 28 w 72"/>
                    <a:gd name="T43" fmla="*/ 123 h 128"/>
                    <a:gd name="T44" fmla="*/ 20 w 72"/>
                    <a:gd name="T45" fmla="*/ 125 h 128"/>
                    <a:gd name="T46" fmla="*/ 11 w 72"/>
                    <a:gd name="T47" fmla="*/ 126 h 128"/>
                    <a:gd name="T48" fmla="*/ 3 w 72"/>
                    <a:gd name="T49" fmla="*/ 122 h 128"/>
                    <a:gd name="T50" fmla="*/ 0 w 72"/>
                    <a:gd name="T51" fmla="*/ 114 h 128"/>
                    <a:gd name="T52" fmla="*/ 8 w 72"/>
                    <a:gd name="T53" fmla="*/ 106 h 128"/>
                    <a:gd name="T54" fmla="*/ 18 w 72"/>
                    <a:gd name="T55" fmla="*/ 105 h 128"/>
                    <a:gd name="T56" fmla="*/ 12 w 72"/>
                    <a:gd name="T57" fmla="*/ 100 h 128"/>
                    <a:gd name="T58" fmla="*/ 12 w 72"/>
                    <a:gd name="T59" fmla="*/ 92 h 128"/>
                    <a:gd name="T60" fmla="*/ 21 w 72"/>
                    <a:gd name="T61" fmla="*/ 88 h 128"/>
                    <a:gd name="T62" fmla="*/ 29 w 72"/>
                    <a:gd name="T63" fmla="*/ 86 h 128"/>
                    <a:gd name="T64" fmla="*/ 34 w 72"/>
                    <a:gd name="T65" fmla="*/ 72 h 128"/>
                    <a:gd name="T66" fmla="*/ 38 w 72"/>
                    <a:gd name="T67" fmla="*/ 58 h 128"/>
                    <a:gd name="T68" fmla="*/ 31 w 72"/>
                    <a:gd name="T69" fmla="*/ 49 h 128"/>
                    <a:gd name="T70" fmla="*/ 15 w 72"/>
                    <a:gd name="T71" fmla="*/ 46 h 128"/>
                    <a:gd name="T72" fmla="*/ 23 w 72"/>
                    <a:gd name="T73" fmla="*/ 18 h 12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2"/>
                    <a:gd name="T112" fmla="*/ 0 h 128"/>
                    <a:gd name="T113" fmla="*/ 72 w 72"/>
                    <a:gd name="T114" fmla="*/ 128 h 12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2" h="128">
                      <a:moveTo>
                        <a:pt x="23" y="18"/>
                      </a:moveTo>
                      <a:lnTo>
                        <a:pt x="28" y="14"/>
                      </a:lnTo>
                      <a:lnTo>
                        <a:pt x="42" y="15"/>
                      </a:lnTo>
                      <a:lnTo>
                        <a:pt x="45" y="12"/>
                      </a:lnTo>
                      <a:lnTo>
                        <a:pt x="48" y="7"/>
                      </a:lnTo>
                      <a:lnTo>
                        <a:pt x="51" y="7"/>
                      </a:lnTo>
                      <a:lnTo>
                        <a:pt x="54" y="6"/>
                      </a:lnTo>
                      <a:lnTo>
                        <a:pt x="59" y="3"/>
                      </a:lnTo>
                      <a:lnTo>
                        <a:pt x="65" y="0"/>
                      </a:lnTo>
                      <a:lnTo>
                        <a:pt x="72" y="1"/>
                      </a:lnTo>
                      <a:lnTo>
                        <a:pt x="71" y="7"/>
                      </a:lnTo>
                      <a:lnTo>
                        <a:pt x="68" y="12"/>
                      </a:lnTo>
                      <a:lnTo>
                        <a:pt x="65" y="14"/>
                      </a:lnTo>
                      <a:lnTo>
                        <a:pt x="62" y="15"/>
                      </a:lnTo>
                      <a:lnTo>
                        <a:pt x="52" y="18"/>
                      </a:lnTo>
                      <a:lnTo>
                        <a:pt x="52" y="24"/>
                      </a:lnTo>
                      <a:lnTo>
                        <a:pt x="54" y="27"/>
                      </a:lnTo>
                      <a:lnTo>
                        <a:pt x="63" y="24"/>
                      </a:lnTo>
                      <a:lnTo>
                        <a:pt x="71" y="21"/>
                      </a:lnTo>
                      <a:lnTo>
                        <a:pt x="72" y="24"/>
                      </a:lnTo>
                      <a:lnTo>
                        <a:pt x="72" y="34"/>
                      </a:lnTo>
                      <a:lnTo>
                        <a:pt x="66" y="35"/>
                      </a:lnTo>
                      <a:lnTo>
                        <a:pt x="60" y="35"/>
                      </a:lnTo>
                      <a:lnTo>
                        <a:pt x="55" y="40"/>
                      </a:lnTo>
                      <a:lnTo>
                        <a:pt x="54" y="43"/>
                      </a:lnTo>
                      <a:lnTo>
                        <a:pt x="54" y="48"/>
                      </a:lnTo>
                      <a:lnTo>
                        <a:pt x="59" y="54"/>
                      </a:lnTo>
                      <a:lnTo>
                        <a:pt x="63" y="58"/>
                      </a:lnTo>
                      <a:lnTo>
                        <a:pt x="66" y="63"/>
                      </a:lnTo>
                      <a:lnTo>
                        <a:pt x="68" y="69"/>
                      </a:lnTo>
                      <a:lnTo>
                        <a:pt x="69" y="75"/>
                      </a:lnTo>
                      <a:lnTo>
                        <a:pt x="72" y="83"/>
                      </a:lnTo>
                      <a:lnTo>
                        <a:pt x="72" y="94"/>
                      </a:lnTo>
                      <a:lnTo>
                        <a:pt x="69" y="100"/>
                      </a:lnTo>
                      <a:lnTo>
                        <a:pt x="63" y="105"/>
                      </a:lnTo>
                      <a:lnTo>
                        <a:pt x="62" y="108"/>
                      </a:lnTo>
                      <a:lnTo>
                        <a:pt x="65" y="114"/>
                      </a:lnTo>
                      <a:lnTo>
                        <a:pt x="68" y="120"/>
                      </a:lnTo>
                      <a:lnTo>
                        <a:pt x="59" y="120"/>
                      </a:lnTo>
                      <a:lnTo>
                        <a:pt x="51" y="120"/>
                      </a:lnTo>
                      <a:lnTo>
                        <a:pt x="48" y="119"/>
                      </a:lnTo>
                      <a:lnTo>
                        <a:pt x="42" y="119"/>
                      </a:lnTo>
                      <a:lnTo>
                        <a:pt x="34" y="120"/>
                      </a:lnTo>
                      <a:lnTo>
                        <a:pt x="28" y="123"/>
                      </a:lnTo>
                      <a:lnTo>
                        <a:pt x="23" y="123"/>
                      </a:lnTo>
                      <a:lnTo>
                        <a:pt x="20" y="125"/>
                      </a:lnTo>
                      <a:lnTo>
                        <a:pt x="12" y="128"/>
                      </a:lnTo>
                      <a:lnTo>
                        <a:pt x="11" y="126"/>
                      </a:lnTo>
                      <a:lnTo>
                        <a:pt x="8" y="123"/>
                      </a:lnTo>
                      <a:lnTo>
                        <a:pt x="3" y="122"/>
                      </a:lnTo>
                      <a:lnTo>
                        <a:pt x="0" y="120"/>
                      </a:lnTo>
                      <a:lnTo>
                        <a:pt x="0" y="114"/>
                      </a:lnTo>
                      <a:lnTo>
                        <a:pt x="3" y="106"/>
                      </a:lnTo>
                      <a:lnTo>
                        <a:pt x="8" y="106"/>
                      </a:lnTo>
                      <a:lnTo>
                        <a:pt x="12" y="105"/>
                      </a:lnTo>
                      <a:lnTo>
                        <a:pt x="18" y="105"/>
                      </a:lnTo>
                      <a:lnTo>
                        <a:pt x="18" y="103"/>
                      </a:lnTo>
                      <a:lnTo>
                        <a:pt x="12" y="100"/>
                      </a:lnTo>
                      <a:lnTo>
                        <a:pt x="12" y="96"/>
                      </a:lnTo>
                      <a:lnTo>
                        <a:pt x="12" y="92"/>
                      </a:lnTo>
                      <a:lnTo>
                        <a:pt x="18" y="89"/>
                      </a:lnTo>
                      <a:lnTo>
                        <a:pt x="21" y="88"/>
                      </a:lnTo>
                      <a:lnTo>
                        <a:pt x="25" y="86"/>
                      </a:lnTo>
                      <a:lnTo>
                        <a:pt x="29" y="86"/>
                      </a:lnTo>
                      <a:lnTo>
                        <a:pt x="32" y="85"/>
                      </a:lnTo>
                      <a:lnTo>
                        <a:pt x="34" y="72"/>
                      </a:lnTo>
                      <a:lnTo>
                        <a:pt x="38" y="63"/>
                      </a:lnTo>
                      <a:lnTo>
                        <a:pt x="38" y="58"/>
                      </a:lnTo>
                      <a:lnTo>
                        <a:pt x="28" y="57"/>
                      </a:lnTo>
                      <a:lnTo>
                        <a:pt x="31" y="49"/>
                      </a:lnTo>
                      <a:lnTo>
                        <a:pt x="23" y="44"/>
                      </a:lnTo>
                      <a:lnTo>
                        <a:pt x="15" y="46"/>
                      </a:lnTo>
                      <a:lnTo>
                        <a:pt x="25" y="35"/>
                      </a:lnTo>
                      <a:lnTo>
                        <a:pt x="23" y="1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21" name="Freeform 37"/>
              <p:cNvSpPr>
                <a:spLocks/>
              </p:cNvSpPr>
              <p:nvPr/>
            </p:nvSpPr>
            <p:spPr bwMode="auto">
              <a:xfrm>
                <a:off x="2745" y="1089"/>
                <a:ext cx="420" cy="216"/>
              </a:xfrm>
              <a:custGeom>
                <a:avLst/>
                <a:gdLst>
                  <a:gd name="T0" fmla="*/ 27 w 420"/>
                  <a:gd name="T1" fmla="*/ 212 h 216"/>
                  <a:gd name="T2" fmla="*/ 42 w 420"/>
                  <a:gd name="T3" fmla="*/ 196 h 216"/>
                  <a:gd name="T4" fmla="*/ 51 w 420"/>
                  <a:gd name="T5" fmla="*/ 191 h 216"/>
                  <a:gd name="T6" fmla="*/ 65 w 420"/>
                  <a:gd name="T7" fmla="*/ 187 h 216"/>
                  <a:gd name="T8" fmla="*/ 76 w 420"/>
                  <a:gd name="T9" fmla="*/ 187 h 216"/>
                  <a:gd name="T10" fmla="*/ 85 w 420"/>
                  <a:gd name="T11" fmla="*/ 181 h 216"/>
                  <a:gd name="T12" fmla="*/ 96 w 420"/>
                  <a:gd name="T13" fmla="*/ 171 h 216"/>
                  <a:gd name="T14" fmla="*/ 107 w 420"/>
                  <a:gd name="T15" fmla="*/ 167 h 216"/>
                  <a:gd name="T16" fmla="*/ 118 w 420"/>
                  <a:gd name="T17" fmla="*/ 162 h 216"/>
                  <a:gd name="T18" fmla="*/ 130 w 420"/>
                  <a:gd name="T19" fmla="*/ 156 h 216"/>
                  <a:gd name="T20" fmla="*/ 146 w 420"/>
                  <a:gd name="T21" fmla="*/ 153 h 216"/>
                  <a:gd name="T22" fmla="*/ 172 w 420"/>
                  <a:gd name="T23" fmla="*/ 156 h 216"/>
                  <a:gd name="T24" fmla="*/ 192 w 420"/>
                  <a:gd name="T25" fmla="*/ 150 h 216"/>
                  <a:gd name="T26" fmla="*/ 203 w 420"/>
                  <a:gd name="T27" fmla="*/ 134 h 216"/>
                  <a:gd name="T28" fmla="*/ 217 w 420"/>
                  <a:gd name="T29" fmla="*/ 122 h 216"/>
                  <a:gd name="T30" fmla="*/ 226 w 420"/>
                  <a:gd name="T31" fmla="*/ 111 h 216"/>
                  <a:gd name="T32" fmla="*/ 234 w 420"/>
                  <a:gd name="T33" fmla="*/ 102 h 216"/>
                  <a:gd name="T34" fmla="*/ 253 w 420"/>
                  <a:gd name="T35" fmla="*/ 91 h 216"/>
                  <a:gd name="T36" fmla="*/ 250 w 420"/>
                  <a:gd name="T37" fmla="*/ 105 h 216"/>
                  <a:gd name="T38" fmla="*/ 263 w 420"/>
                  <a:gd name="T39" fmla="*/ 111 h 216"/>
                  <a:gd name="T40" fmla="*/ 276 w 420"/>
                  <a:gd name="T41" fmla="*/ 106 h 216"/>
                  <a:gd name="T42" fmla="*/ 280 w 420"/>
                  <a:gd name="T43" fmla="*/ 96 h 216"/>
                  <a:gd name="T44" fmla="*/ 285 w 420"/>
                  <a:gd name="T45" fmla="*/ 86 h 216"/>
                  <a:gd name="T46" fmla="*/ 293 w 420"/>
                  <a:gd name="T47" fmla="*/ 77 h 216"/>
                  <a:gd name="T48" fmla="*/ 316 w 420"/>
                  <a:gd name="T49" fmla="*/ 77 h 216"/>
                  <a:gd name="T50" fmla="*/ 339 w 420"/>
                  <a:gd name="T51" fmla="*/ 62 h 216"/>
                  <a:gd name="T52" fmla="*/ 362 w 420"/>
                  <a:gd name="T53" fmla="*/ 51 h 216"/>
                  <a:gd name="T54" fmla="*/ 387 w 420"/>
                  <a:gd name="T55" fmla="*/ 24 h 216"/>
                  <a:gd name="T56" fmla="*/ 409 w 420"/>
                  <a:gd name="T57" fmla="*/ 12 h 216"/>
                  <a:gd name="T58" fmla="*/ 401 w 420"/>
                  <a:gd name="T59" fmla="*/ 0 h 216"/>
                  <a:gd name="T60" fmla="*/ 364 w 420"/>
                  <a:gd name="T61" fmla="*/ 7 h 216"/>
                  <a:gd name="T62" fmla="*/ 339 w 420"/>
                  <a:gd name="T63" fmla="*/ 15 h 216"/>
                  <a:gd name="T64" fmla="*/ 313 w 420"/>
                  <a:gd name="T65" fmla="*/ 20 h 216"/>
                  <a:gd name="T66" fmla="*/ 280 w 420"/>
                  <a:gd name="T67" fmla="*/ 32 h 216"/>
                  <a:gd name="T68" fmla="*/ 253 w 420"/>
                  <a:gd name="T69" fmla="*/ 40 h 216"/>
                  <a:gd name="T70" fmla="*/ 223 w 420"/>
                  <a:gd name="T71" fmla="*/ 51 h 216"/>
                  <a:gd name="T72" fmla="*/ 203 w 420"/>
                  <a:gd name="T73" fmla="*/ 66 h 216"/>
                  <a:gd name="T74" fmla="*/ 186 w 420"/>
                  <a:gd name="T75" fmla="*/ 77 h 216"/>
                  <a:gd name="T76" fmla="*/ 150 w 420"/>
                  <a:gd name="T77" fmla="*/ 96 h 216"/>
                  <a:gd name="T78" fmla="*/ 116 w 420"/>
                  <a:gd name="T79" fmla="*/ 120 h 216"/>
                  <a:gd name="T80" fmla="*/ 87 w 420"/>
                  <a:gd name="T81" fmla="*/ 137 h 216"/>
                  <a:gd name="T82" fmla="*/ 64 w 420"/>
                  <a:gd name="T83" fmla="*/ 161 h 216"/>
                  <a:gd name="T84" fmla="*/ 39 w 420"/>
                  <a:gd name="T85" fmla="*/ 176 h 216"/>
                  <a:gd name="T86" fmla="*/ 0 w 420"/>
                  <a:gd name="T87" fmla="*/ 216 h 2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0"/>
                  <a:gd name="T133" fmla="*/ 0 h 216"/>
                  <a:gd name="T134" fmla="*/ 420 w 420"/>
                  <a:gd name="T135" fmla="*/ 216 h 2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0" h="216">
                    <a:moveTo>
                      <a:pt x="0" y="216"/>
                    </a:moveTo>
                    <a:lnTo>
                      <a:pt x="27" y="212"/>
                    </a:lnTo>
                    <a:lnTo>
                      <a:pt x="36" y="202"/>
                    </a:lnTo>
                    <a:lnTo>
                      <a:pt x="42" y="196"/>
                    </a:lnTo>
                    <a:lnTo>
                      <a:pt x="45" y="191"/>
                    </a:lnTo>
                    <a:lnTo>
                      <a:pt x="51" y="191"/>
                    </a:lnTo>
                    <a:lnTo>
                      <a:pt x="58" y="187"/>
                    </a:lnTo>
                    <a:lnTo>
                      <a:pt x="65" y="187"/>
                    </a:lnTo>
                    <a:lnTo>
                      <a:pt x="70" y="187"/>
                    </a:lnTo>
                    <a:lnTo>
                      <a:pt x="76" y="187"/>
                    </a:lnTo>
                    <a:lnTo>
                      <a:pt x="79" y="187"/>
                    </a:lnTo>
                    <a:lnTo>
                      <a:pt x="85" y="181"/>
                    </a:lnTo>
                    <a:lnTo>
                      <a:pt x="89" y="176"/>
                    </a:lnTo>
                    <a:lnTo>
                      <a:pt x="96" y="171"/>
                    </a:lnTo>
                    <a:lnTo>
                      <a:pt x="103" y="170"/>
                    </a:lnTo>
                    <a:lnTo>
                      <a:pt x="107" y="167"/>
                    </a:lnTo>
                    <a:lnTo>
                      <a:pt x="113" y="165"/>
                    </a:lnTo>
                    <a:lnTo>
                      <a:pt x="118" y="162"/>
                    </a:lnTo>
                    <a:lnTo>
                      <a:pt x="124" y="159"/>
                    </a:lnTo>
                    <a:lnTo>
                      <a:pt x="130" y="156"/>
                    </a:lnTo>
                    <a:lnTo>
                      <a:pt x="138" y="151"/>
                    </a:lnTo>
                    <a:lnTo>
                      <a:pt x="146" y="153"/>
                    </a:lnTo>
                    <a:lnTo>
                      <a:pt x="160" y="156"/>
                    </a:lnTo>
                    <a:lnTo>
                      <a:pt x="172" y="156"/>
                    </a:lnTo>
                    <a:lnTo>
                      <a:pt x="186" y="151"/>
                    </a:lnTo>
                    <a:lnTo>
                      <a:pt x="192" y="150"/>
                    </a:lnTo>
                    <a:lnTo>
                      <a:pt x="197" y="140"/>
                    </a:lnTo>
                    <a:lnTo>
                      <a:pt x="203" y="134"/>
                    </a:lnTo>
                    <a:lnTo>
                      <a:pt x="214" y="126"/>
                    </a:lnTo>
                    <a:lnTo>
                      <a:pt x="217" y="122"/>
                    </a:lnTo>
                    <a:lnTo>
                      <a:pt x="217" y="116"/>
                    </a:lnTo>
                    <a:lnTo>
                      <a:pt x="226" y="111"/>
                    </a:lnTo>
                    <a:lnTo>
                      <a:pt x="231" y="106"/>
                    </a:lnTo>
                    <a:lnTo>
                      <a:pt x="234" y="102"/>
                    </a:lnTo>
                    <a:lnTo>
                      <a:pt x="237" y="100"/>
                    </a:lnTo>
                    <a:lnTo>
                      <a:pt x="253" y="91"/>
                    </a:lnTo>
                    <a:lnTo>
                      <a:pt x="253" y="100"/>
                    </a:lnTo>
                    <a:lnTo>
                      <a:pt x="250" y="105"/>
                    </a:lnTo>
                    <a:lnTo>
                      <a:pt x="253" y="109"/>
                    </a:lnTo>
                    <a:lnTo>
                      <a:pt x="263" y="111"/>
                    </a:lnTo>
                    <a:lnTo>
                      <a:pt x="270" y="111"/>
                    </a:lnTo>
                    <a:lnTo>
                      <a:pt x="276" y="106"/>
                    </a:lnTo>
                    <a:lnTo>
                      <a:pt x="280" y="100"/>
                    </a:lnTo>
                    <a:lnTo>
                      <a:pt x="280" y="96"/>
                    </a:lnTo>
                    <a:lnTo>
                      <a:pt x="285" y="91"/>
                    </a:lnTo>
                    <a:lnTo>
                      <a:pt x="285" y="86"/>
                    </a:lnTo>
                    <a:lnTo>
                      <a:pt x="290" y="80"/>
                    </a:lnTo>
                    <a:lnTo>
                      <a:pt x="293" y="77"/>
                    </a:lnTo>
                    <a:lnTo>
                      <a:pt x="301" y="77"/>
                    </a:lnTo>
                    <a:lnTo>
                      <a:pt x="316" y="77"/>
                    </a:lnTo>
                    <a:lnTo>
                      <a:pt x="328" y="71"/>
                    </a:lnTo>
                    <a:lnTo>
                      <a:pt x="339" y="62"/>
                    </a:lnTo>
                    <a:lnTo>
                      <a:pt x="352" y="58"/>
                    </a:lnTo>
                    <a:lnTo>
                      <a:pt x="362" y="51"/>
                    </a:lnTo>
                    <a:lnTo>
                      <a:pt x="370" y="38"/>
                    </a:lnTo>
                    <a:lnTo>
                      <a:pt x="387" y="24"/>
                    </a:lnTo>
                    <a:lnTo>
                      <a:pt x="398" y="18"/>
                    </a:lnTo>
                    <a:lnTo>
                      <a:pt x="409" y="12"/>
                    </a:lnTo>
                    <a:lnTo>
                      <a:pt x="420" y="4"/>
                    </a:lnTo>
                    <a:lnTo>
                      <a:pt x="401" y="0"/>
                    </a:lnTo>
                    <a:lnTo>
                      <a:pt x="383" y="0"/>
                    </a:lnTo>
                    <a:lnTo>
                      <a:pt x="364" y="7"/>
                    </a:lnTo>
                    <a:lnTo>
                      <a:pt x="355" y="12"/>
                    </a:lnTo>
                    <a:lnTo>
                      <a:pt x="339" y="15"/>
                    </a:lnTo>
                    <a:lnTo>
                      <a:pt x="322" y="17"/>
                    </a:lnTo>
                    <a:lnTo>
                      <a:pt x="313" y="20"/>
                    </a:lnTo>
                    <a:lnTo>
                      <a:pt x="293" y="28"/>
                    </a:lnTo>
                    <a:lnTo>
                      <a:pt x="280" y="32"/>
                    </a:lnTo>
                    <a:lnTo>
                      <a:pt x="268" y="37"/>
                    </a:lnTo>
                    <a:lnTo>
                      <a:pt x="253" y="40"/>
                    </a:lnTo>
                    <a:lnTo>
                      <a:pt x="237" y="45"/>
                    </a:lnTo>
                    <a:lnTo>
                      <a:pt x="223" y="51"/>
                    </a:lnTo>
                    <a:lnTo>
                      <a:pt x="212" y="58"/>
                    </a:lnTo>
                    <a:lnTo>
                      <a:pt x="203" y="66"/>
                    </a:lnTo>
                    <a:lnTo>
                      <a:pt x="194" y="72"/>
                    </a:lnTo>
                    <a:lnTo>
                      <a:pt x="186" y="77"/>
                    </a:lnTo>
                    <a:lnTo>
                      <a:pt x="169" y="86"/>
                    </a:lnTo>
                    <a:lnTo>
                      <a:pt x="150" y="96"/>
                    </a:lnTo>
                    <a:lnTo>
                      <a:pt x="130" y="106"/>
                    </a:lnTo>
                    <a:lnTo>
                      <a:pt x="116" y="120"/>
                    </a:lnTo>
                    <a:lnTo>
                      <a:pt x="101" y="131"/>
                    </a:lnTo>
                    <a:lnTo>
                      <a:pt x="87" y="137"/>
                    </a:lnTo>
                    <a:lnTo>
                      <a:pt x="73" y="151"/>
                    </a:lnTo>
                    <a:lnTo>
                      <a:pt x="64" y="161"/>
                    </a:lnTo>
                    <a:lnTo>
                      <a:pt x="51" y="170"/>
                    </a:lnTo>
                    <a:lnTo>
                      <a:pt x="39" y="176"/>
                    </a:lnTo>
                    <a:lnTo>
                      <a:pt x="27" y="182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2039827" y="3458105"/>
              <a:ext cx="192604" cy="246411"/>
            </a:xfrm>
            <a:custGeom>
              <a:avLst/>
              <a:gdLst>
                <a:gd name="T0" fmla="*/ 15 w 124"/>
                <a:gd name="T1" fmla="*/ 15 h 211"/>
                <a:gd name="T2" fmla="*/ 13 w 124"/>
                <a:gd name="T3" fmla="*/ 25 h 211"/>
                <a:gd name="T4" fmla="*/ 5 w 124"/>
                <a:gd name="T5" fmla="*/ 30 h 211"/>
                <a:gd name="T6" fmla="*/ 0 w 124"/>
                <a:gd name="T7" fmla="*/ 36 h 211"/>
                <a:gd name="T8" fmla="*/ 0 w 124"/>
                <a:gd name="T9" fmla="*/ 40 h 211"/>
                <a:gd name="T10" fmla="*/ 3 w 124"/>
                <a:gd name="T11" fmla="*/ 43 h 211"/>
                <a:gd name="T12" fmla="*/ 10 w 124"/>
                <a:gd name="T13" fmla="*/ 46 h 211"/>
                <a:gd name="T14" fmla="*/ 15 w 124"/>
                <a:gd name="T15" fmla="*/ 47 h 211"/>
                <a:gd name="T16" fmla="*/ 20 w 124"/>
                <a:gd name="T17" fmla="*/ 47 h 211"/>
                <a:gd name="T18" fmla="*/ 26 w 124"/>
                <a:gd name="T19" fmla="*/ 47 h 211"/>
                <a:gd name="T20" fmla="*/ 29 w 124"/>
                <a:gd name="T21" fmla="*/ 45 h 211"/>
                <a:gd name="T22" fmla="*/ 31 w 124"/>
                <a:gd name="T23" fmla="*/ 38 h 211"/>
                <a:gd name="T24" fmla="*/ 40 w 124"/>
                <a:gd name="T25" fmla="*/ 34 h 211"/>
                <a:gd name="T26" fmla="*/ 42 w 124"/>
                <a:gd name="T27" fmla="*/ 28 h 211"/>
                <a:gd name="T28" fmla="*/ 46 w 124"/>
                <a:gd name="T29" fmla="*/ 25 h 211"/>
                <a:gd name="T30" fmla="*/ 51 w 124"/>
                <a:gd name="T31" fmla="*/ 24 h 211"/>
                <a:gd name="T32" fmla="*/ 53 w 124"/>
                <a:gd name="T33" fmla="*/ 19 h 211"/>
                <a:gd name="T34" fmla="*/ 59 w 124"/>
                <a:gd name="T35" fmla="*/ 17 h 211"/>
                <a:gd name="T36" fmla="*/ 64 w 124"/>
                <a:gd name="T37" fmla="*/ 14 h 211"/>
                <a:gd name="T38" fmla="*/ 67 w 124"/>
                <a:gd name="T39" fmla="*/ 13 h 211"/>
                <a:gd name="T40" fmla="*/ 67 w 124"/>
                <a:gd name="T41" fmla="*/ 12 h 211"/>
                <a:gd name="T42" fmla="*/ 77 w 124"/>
                <a:gd name="T43" fmla="*/ 10 h 211"/>
                <a:gd name="T44" fmla="*/ 77 w 124"/>
                <a:gd name="T45" fmla="*/ 5 h 211"/>
                <a:gd name="T46" fmla="*/ 80 w 124"/>
                <a:gd name="T47" fmla="*/ 3 h 211"/>
                <a:gd name="T48" fmla="*/ 72 w 124"/>
                <a:gd name="T49" fmla="*/ 1 h 211"/>
                <a:gd name="T50" fmla="*/ 65 w 124"/>
                <a:gd name="T51" fmla="*/ 0 h 211"/>
                <a:gd name="T52" fmla="*/ 59 w 124"/>
                <a:gd name="T53" fmla="*/ 1 h 211"/>
                <a:gd name="T54" fmla="*/ 53 w 124"/>
                <a:gd name="T55" fmla="*/ 6 h 211"/>
                <a:gd name="T56" fmla="*/ 46 w 124"/>
                <a:gd name="T57" fmla="*/ 9 h 211"/>
                <a:gd name="T58" fmla="*/ 40 w 124"/>
                <a:gd name="T59" fmla="*/ 11 h 211"/>
                <a:gd name="T60" fmla="*/ 38 w 124"/>
                <a:gd name="T61" fmla="*/ 11 h 211"/>
                <a:gd name="T62" fmla="*/ 31 w 124"/>
                <a:gd name="T63" fmla="*/ 13 h 211"/>
                <a:gd name="T64" fmla="*/ 29 w 124"/>
                <a:gd name="T65" fmla="*/ 14 h 211"/>
                <a:gd name="T66" fmla="*/ 15 w 124"/>
                <a:gd name="T67" fmla="*/ 15 h 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"/>
                <a:gd name="T103" fmla="*/ 0 h 211"/>
                <a:gd name="T104" fmla="*/ 124 w 124"/>
                <a:gd name="T105" fmla="*/ 211 h 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" h="211">
                  <a:moveTo>
                    <a:pt x="23" y="67"/>
                  </a:moveTo>
                  <a:lnTo>
                    <a:pt x="20" y="109"/>
                  </a:lnTo>
                  <a:lnTo>
                    <a:pt x="9" y="135"/>
                  </a:lnTo>
                  <a:lnTo>
                    <a:pt x="0" y="160"/>
                  </a:lnTo>
                  <a:lnTo>
                    <a:pt x="0" y="178"/>
                  </a:lnTo>
                  <a:lnTo>
                    <a:pt x="3" y="194"/>
                  </a:lnTo>
                  <a:lnTo>
                    <a:pt x="14" y="208"/>
                  </a:lnTo>
                  <a:lnTo>
                    <a:pt x="23" y="209"/>
                  </a:lnTo>
                  <a:lnTo>
                    <a:pt x="31" y="209"/>
                  </a:lnTo>
                  <a:lnTo>
                    <a:pt x="40" y="211"/>
                  </a:lnTo>
                  <a:lnTo>
                    <a:pt x="45" y="200"/>
                  </a:lnTo>
                  <a:lnTo>
                    <a:pt x="49" y="172"/>
                  </a:lnTo>
                  <a:lnTo>
                    <a:pt x="63" y="154"/>
                  </a:lnTo>
                  <a:lnTo>
                    <a:pt x="66" y="126"/>
                  </a:lnTo>
                  <a:lnTo>
                    <a:pt x="72" y="115"/>
                  </a:lnTo>
                  <a:lnTo>
                    <a:pt x="79" y="107"/>
                  </a:lnTo>
                  <a:lnTo>
                    <a:pt x="83" y="87"/>
                  </a:lnTo>
                  <a:lnTo>
                    <a:pt x="93" y="75"/>
                  </a:lnTo>
                  <a:lnTo>
                    <a:pt x="99" y="65"/>
                  </a:lnTo>
                  <a:lnTo>
                    <a:pt x="105" y="58"/>
                  </a:lnTo>
                  <a:lnTo>
                    <a:pt x="105" y="53"/>
                  </a:lnTo>
                  <a:lnTo>
                    <a:pt x="119" y="42"/>
                  </a:lnTo>
                  <a:lnTo>
                    <a:pt x="120" y="24"/>
                  </a:lnTo>
                  <a:lnTo>
                    <a:pt x="124" y="13"/>
                  </a:lnTo>
                  <a:lnTo>
                    <a:pt x="111" y="8"/>
                  </a:lnTo>
                  <a:lnTo>
                    <a:pt x="103" y="0"/>
                  </a:lnTo>
                  <a:lnTo>
                    <a:pt x="93" y="8"/>
                  </a:lnTo>
                  <a:lnTo>
                    <a:pt x="83" y="27"/>
                  </a:lnTo>
                  <a:lnTo>
                    <a:pt x="72" y="41"/>
                  </a:lnTo>
                  <a:lnTo>
                    <a:pt x="63" y="51"/>
                  </a:lnTo>
                  <a:lnTo>
                    <a:pt x="59" y="51"/>
                  </a:lnTo>
                  <a:lnTo>
                    <a:pt x="49" y="58"/>
                  </a:lnTo>
                  <a:lnTo>
                    <a:pt x="45" y="64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1088951" y="2071408"/>
              <a:ext cx="2635730" cy="1160679"/>
            </a:xfrm>
            <a:custGeom>
              <a:avLst/>
              <a:gdLst>
                <a:gd name="T0" fmla="*/ 989 w 1698"/>
                <a:gd name="T1" fmla="*/ 99 h 997"/>
                <a:gd name="T2" fmla="*/ 957 w 1698"/>
                <a:gd name="T3" fmla="*/ 121 h 997"/>
                <a:gd name="T4" fmla="*/ 1007 w 1698"/>
                <a:gd name="T5" fmla="*/ 158 h 997"/>
                <a:gd name="T6" fmla="*/ 981 w 1698"/>
                <a:gd name="T7" fmla="*/ 180 h 997"/>
                <a:gd name="T8" fmla="*/ 927 w 1698"/>
                <a:gd name="T9" fmla="*/ 189 h 997"/>
                <a:gd name="T10" fmla="*/ 934 w 1698"/>
                <a:gd name="T11" fmla="*/ 211 h 997"/>
                <a:gd name="T12" fmla="*/ 912 w 1698"/>
                <a:gd name="T13" fmla="*/ 201 h 997"/>
                <a:gd name="T14" fmla="*/ 841 w 1698"/>
                <a:gd name="T15" fmla="*/ 170 h 997"/>
                <a:gd name="T16" fmla="*/ 740 w 1698"/>
                <a:gd name="T17" fmla="*/ 179 h 997"/>
                <a:gd name="T18" fmla="*/ 680 w 1698"/>
                <a:gd name="T19" fmla="*/ 184 h 997"/>
                <a:gd name="T20" fmla="*/ 556 w 1698"/>
                <a:gd name="T21" fmla="*/ 151 h 997"/>
                <a:gd name="T22" fmla="*/ 437 w 1698"/>
                <a:gd name="T23" fmla="*/ 144 h 997"/>
                <a:gd name="T24" fmla="*/ 538 w 1698"/>
                <a:gd name="T25" fmla="*/ 163 h 997"/>
                <a:gd name="T26" fmla="*/ 400 w 1698"/>
                <a:gd name="T27" fmla="*/ 181 h 997"/>
                <a:gd name="T28" fmla="*/ 359 w 1698"/>
                <a:gd name="T29" fmla="*/ 159 h 997"/>
                <a:gd name="T30" fmla="*/ 301 w 1698"/>
                <a:gd name="T31" fmla="*/ 132 h 997"/>
                <a:gd name="T32" fmla="*/ 270 w 1698"/>
                <a:gd name="T33" fmla="*/ 116 h 997"/>
                <a:gd name="T34" fmla="*/ 256 w 1698"/>
                <a:gd name="T35" fmla="*/ 108 h 997"/>
                <a:gd name="T36" fmla="*/ 236 w 1698"/>
                <a:gd name="T37" fmla="*/ 101 h 997"/>
                <a:gd name="T38" fmla="*/ 226 w 1698"/>
                <a:gd name="T39" fmla="*/ 114 h 997"/>
                <a:gd name="T40" fmla="*/ 193 w 1698"/>
                <a:gd name="T41" fmla="*/ 95 h 997"/>
                <a:gd name="T42" fmla="*/ 165 w 1698"/>
                <a:gd name="T43" fmla="*/ 92 h 997"/>
                <a:gd name="T44" fmla="*/ 198 w 1698"/>
                <a:gd name="T45" fmla="*/ 107 h 997"/>
                <a:gd name="T46" fmla="*/ 187 w 1698"/>
                <a:gd name="T47" fmla="*/ 106 h 997"/>
                <a:gd name="T48" fmla="*/ 156 w 1698"/>
                <a:gd name="T49" fmla="*/ 97 h 997"/>
                <a:gd name="T50" fmla="*/ 121 w 1698"/>
                <a:gd name="T51" fmla="*/ 92 h 997"/>
                <a:gd name="T52" fmla="*/ 83 w 1698"/>
                <a:gd name="T53" fmla="*/ 101 h 997"/>
                <a:gd name="T54" fmla="*/ 76 w 1698"/>
                <a:gd name="T55" fmla="*/ 111 h 997"/>
                <a:gd name="T56" fmla="*/ 44 w 1698"/>
                <a:gd name="T57" fmla="*/ 116 h 997"/>
                <a:gd name="T58" fmla="*/ 4 w 1698"/>
                <a:gd name="T59" fmla="*/ 110 h 997"/>
                <a:gd name="T60" fmla="*/ 44 w 1698"/>
                <a:gd name="T61" fmla="*/ 93 h 997"/>
                <a:gd name="T62" fmla="*/ 56 w 1698"/>
                <a:gd name="T63" fmla="*/ 76 h 997"/>
                <a:gd name="T64" fmla="*/ 98 w 1698"/>
                <a:gd name="T65" fmla="*/ 71 h 997"/>
                <a:gd name="T66" fmla="*/ 140 w 1698"/>
                <a:gd name="T67" fmla="*/ 62 h 997"/>
                <a:gd name="T68" fmla="*/ 162 w 1698"/>
                <a:gd name="T69" fmla="*/ 49 h 997"/>
                <a:gd name="T70" fmla="*/ 207 w 1698"/>
                <a:gd name="T71" fmla="*/ 49 h 997"/>
                <a:gd name="T72" fmla="*/ 240 w 1698"/>
                <a:gd name="T73" fmla="*/ 41 h 997"/>
                <a:gd name="T74" fmla="*/ 223 w 1698"/>
                <a:gd name="T75" fmla="*/ 32 h 997"/>
                <a:gd name="T76" fmla="*/ 257 w 1698"/>
                <a:gd name="T77" fmla="*/ 25 h 997"/>
                <a:gd name="T78" fmla="*/ 216 w 1698"/>
                <a:gd name="T79" fmla="*/ 29 h 997"/>
                <a:gd name="T80" fmla="*/ 207 w 1698"/>
                <a:gd name="T81" fmla="*/ 40 h 997"/>
                <a:gd name="T82" fmla="*/ 172 w 1698"/>
                <a:gd name="T83" fmla="*/ 53 h 997"/>
                <a:gd name="T84" fmla="*/ 163 w 1698"/>
                <a:gd name="T85" fmla="*/ 42 h 997"/>
                <a:gd name="T86" fmla="*/ 140 w 1698"/>
                <a:gd name="T87" fmla="*/ 45 h 997"/>
                <a:gd name="T88" fmla="*/ 120 w 1698"/>
                <a:gd name="T89" fmla="*/ 40 h 997"/>
                <a:gd name="T90" fmla="*/ 125 w 1698"/>
                <a:gd name="T91" fmla="*/ 35 h 997"/>
                <a:gd name="T92" fmla="*/ 142 w 1698"/>
                <a:gd name="T93" fmla="*/ 29 h 997"/>
                <a:gd name="T94" fmla="*/ 172 w 1698"/>
                <a:gd name="T95" fmla="*/ 21 h 997"/>
                <a:gd name="T96" fmla="*/ 206 w 1698"/>
                <a:gd name="T97" fmla="*/ 8 h 997"/>
                <a:gd name="T98" fmla="*/ 256 w 1698"/>
                <a:gd name="T99" fmla="*/ 2 h 997"/>
                <a:gd name="T100" fmla="*/ 302 w 1698"/>
                <a:gd name="T101" fmla="*/ 6 h 997"/>
                <a:gd name="T102" fmla="*/ 302 w 1698"/>
                <a:gd name="T103" fmla="*/ 25 h 997"/>
                <a:gd name="T104" fmla="*/ 323 w 1698"/>
                <a:gd name="T105" fmla="*/ 34 h 997"/>
                <a:gd name="T106" fmla="*/ 348 w 1698"/>
                <a:gd name="T107" fmla="*/ 29 h 997"/>
                <a:gd name="T108" fmla="*/ 400 w 1698"/>
                <a:gd name="T109" fmla="*/ 23 h 997"/>
                <a:gd name="T110" fmla="*/ 515 w 1698"/>
                <a:gd name="T111" fmla="*/ 1 h 997"/>
                <a:gd name="T112" fmla="*/ 683 w 1698"/>
                <a:gd name="T113" fmla="*/ 15 h 997"/>
                <a:gd name="T114" fmla="*/ 889 w 1698"/>
                <a:gd name="T115" fmla="*/ 19 h 997"/>
                <a:gd name="T116" fmla="*/ 1024 w 1698"/>
                <a:gd name="T117" fmla="*/ 32 h 997"/>
                <a:gd name="T118" fmla="*/ 1065 w 1698"/>
                <a:gd name="T119" fmla="*/ 58 h 997"/>
                <a:gd name="T120" fmla="*/ 992 w 1698"/>
                <a:gd name="T121" fmla="*/ 45 h 997"/>
                <a:gd name="T122" fmla="*/ 920 w 1698"/>
                <a:gd name="T123" fmla="*/ 47 h 997"/>
                <a:gd name="T124" fmla="*/ 1001 w 1698"/>
                <a:gd name="T125" fmla="*/ 81 h 9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8"/>
                <a:gd name="T190" fmla="*/ 0 h 997"/>
                <a:gd name="T191" fmla="*/ 1698 w 1698"/>
                <a:gd name="T192" fmla="*/ 997 h 9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8" h="997">
                  <a:moveTo>
                    <a:pt x="1582" y="406"/>
                  </a:moveTo>
                  <a:lnTo>
                    <a:pt x="1566" y="434"/>
                  </a:lnTo>
                  <a:lnTo>
                    <a:pt x="1605" y="462"/>
                  </a:lnTo>
                  <a:lnTo>
                    <a:pt x="1619" y="490"/>
                  </a:lnTo>
                  <a:lnTo>
                    <a:pt x="1585" y="505"/>
                  </a:lnTo>
                  <a:lnTo>
                    <a:pt x="1576" y="478"/>
                  </a:lnTo>
                  <a:lnTo>
                    <a:pt x="1545" y="450"/>
                  </a:lnTo>
                  <a:lnTo>
                    <a:pt x="1535" y="420"/>
                  </a:lnTo>
                  <a:lnTo>
                    <a:pt x="1515" y="434"/>
                  </a:lnTo>
                  <a:lnTo>
                    <a:pt x="1495" y="447"/>
                  </a:lnTo>
                  <a:lnTo>
                    <a:pt x="1492" y="470"/>
                  </a:lnTo>
                  <a:lnTo>
                    <a:pt x="1514" y="495"/>
                  </a:lnTo>
                  <a:lnTo>
                    <a:pt x="1500" y="515"/>
                  </a:lnTo>
                  <a:lnTo>
                    <a:pt x="1495" y="549"/>
                  </a:lnTo>
                  <a:lnTo>
                    <a:pt x="1521" y="570"/>
                  </a:lnTo>
                  <a:lnTo>
                    <a:pt x="1551" y="577"/>
                  </a:lnTo>
                  <a:lnTo>
                    <a:pt x="1582" y="600"/>
                  </a:lnTo>
                  <a:lnTo>
                    <a:pt x="1608" y="631"/>
                  </a:lnTo>
                  <a:lnTo>
                    <a:pt x="1610" y="677"/>
                  </a:lnTo>
                  <a:lnTo>
                    <a:pt x="1600" y="699"/>
                  </a:lnTo>
                  <a:lnTo>
                    <a:pt x="1573" y="717"/>
                  </a:lnTo>
                  <a:lnTo>
                    <a:pt x="1538" y="727"/>
                  </a:lnTo>
                  <a:lnTo>
                    <a:pt x="1517" y="741"/>
                  </a:lnTo>
                  <a:lnTo>
                    <a:pt x="1504" y="733"/>
                  </a:lnTo>
                  <a:lnTo>
                    <a:pt x="1494" y="741"/>
                  </a:lnTo>
                  <a:lnTo>
                    <a:pt x="1491" y="775"/>
                  </a:lnTo>
                  <a:lnTo>
                    <a:pt x="1498" y="795"/>
                  </a:lnTo>
                  <a:lnTo>
                    <a:pt x="1532" y="818"/>
                  </a:lnTo>
                  <a:lnTo>
                    <a:pt x="1546" y="841"/>
                  </a:lnTo>
                  <a:lnTo>
                    <a:pt x="1557" y="855"/>
                  </a:lnTo>
                  <a:lnTo>
                    <a:pt x="1554" y="880"/>
                  </a:lnTo>
                  <a:lnTo>
                    <a:pt x="1532" y="900"/>
                  </a:lnTo>
                  <a:lnTo>
                    <a:pt x="1509" y="900"/>
                  </a:lnTo>
                  <a:lnTo>
                    <a:pt x="1472" y="870"/>
                  </a:lnTo>
                  <a:lnTo>
                    <a:pt x="1446" y="860"/>
                  </a:lnTo>
                  <a:lnTo>
                    <a:pt x="1435" y="853"/>
                  </a:lnTo>
                  <a:lnTo>
                    <a:pt x="1424" y="869"/>
                  </a:lnTo>
                  <a:lnTo>
                    <a:pt x="1427" y="891"/>
                  </a:lnTo>
                  <a:lnTo>
                    <a:pt x="1436" y="908"/>
                  </a:lnTo>
                  <a:lnTo>
                    <a:pt x="1443" y="934"/>
                  </a:lnTo>
                  <a:lnTo>
                    <a:pt x="1466" y="943"/>
                  </a:lnTo>
                  <a:lnTo>
                    <a:pt x="1458" y="957"/>
                  </a:lnTo>
                  <a:lnTo>
                    <a:pt x="1460" y="977"/>
                  </a:lnTo>
                  <a:lnTo>
                    <a:pt x="1467" y="997"/>
                  </a:lnTo>
                  <a:lnTo>
                    <a:pt x="1452" y="996"/>
                  </a:lnTo>
                  <a:lnTo>
                    <a:pt x="1435" y="972"/>
                  </a:lnTo>
                  <a:lnTo>
                    <a:pt x="1436" y="948"/>
                  </a:lnTo>
                  <a:lnTo>
                    <a:pt x="1430" y="940"/>
                  </a:lnTo>
                  <a:lnTo>
                    <a:pt x="1424" y="912"/>
                  </a:lnTo>
                  <a:lnTo>
                    <a:pt x="1416" y="904"/>
                  </a:lnTo>
                  <a:lnTo>
                    <a:pt x="1413" y="866"/>
                  </a:lnTo>
                  <a:lnTo>
                    <a:pt x="1402" y="841"/>
                  </a:lnTo>
                  <a:lnTo>
                    <a:pt x="1384" y="819"/>
                  </a:lnTo>
                  <a:lnTo>
                    <a:pt x="1350" y="807"/>
                  </a:lnTo>
                  <a:lnTo>
                    <a:pt x="1325" y="787"/>
                  </a:lnTo>
                  <a:lnTo>
                    <a:pt x="1314" y="771"/>
                  </a:lnTo>
                  <a:lnTo>
                    <a:pt x="1297" y="754"/>
                  </a:lnTo>
                  <a:lnTo>
                    <a:pt x="1271" y="716"/>
                  </a:lnTo>
                  <a:lnTo>
                    <a:pt x="1248" y="719"/>
                  </a:lnTo>
                  <a:lnTo>
                    <a:pt x="1217" y="737"/>
                  </a:lnTo>
                  <a:lnTo>
                    <a:pt x="1203" y="753"/>
                  </a:lnTo>
                  <a:lnTo>
                    <a:pt x="1175" y="782"/>
                  </a:lnTo>
                  <a:lnTo>
                    <a:pt x="1155" y="813"/>
                  </a:lnTo>
                  <a:lnTo>
                    <a:pt x="1147" y="824"/>
                  </a:lnTo>
                  <a:lnTo>
                    <a:pt x="1155" y="861"/>
                  </a:lnTo>
                  <a:lnTo>
                    <a:pt x="1153" y="897"/>
                  </a:lnTo>
                  <a:lnTo>
                    <a:pt x="1128" y="921"/>
                  </a:lnTo>
                  <a:lnTo>
                    <a:pt x="1114" y="923"/>
                  </a:lnTo>
                  <a:lnTo>
                    <a:pt x="1085" y="872"/>
                  </a:lnTo>
                  <a:lnTo>
                    <a:pt x="1062" y="835"/>
                  </a:lnTo>
                  <a:lnTo>
                    <a:pt x="1015" y="767"/>
                  </a:lnTo>
                  <a:lnTo>
                    <a:pt x="1014" y="741"/>
                  </a:lnTo>
                  <a:lnTo>
                    <a:pt x="1003" y="728"/>
                  </a:lnTo>
                  <a:lnTo>
                    <a:pt x="995" y="745"/>
                  </a:lnTo>
                  <a:lnTo>
                    <a:pt x="955" y="706"/>
                  </a:lnTo>
                  <a:lnTo>
                    <a:pt x="901" y="677"/>
                  </a:lnTo>
                  <a:lnTo>
                    <a:pt x="867" y="683"/>
                  </a:lnTo>
                  <a:lnTo>
                    <a:pt x="817" y="680"/>
                  </a:lnTo>
                  <a:lnTo>
                    <a:pt x="794" y="659"/>
                  </a:lnTo>
                  <a:lnTo>
                    <a:pt x="768" y="662"/>
                  </a:lnTo>
                  <a:lnTo>
                    <a:pt x="731" y="652"/>
                  </a:lnTo>
                  <a:lnTo>
                    <a:pt x="653" y="580"/>
                  </a:lnTo>
                  <a:lnTo>
                    <a:pt x="658" y="609"/>
                  </a:lnTo>
                  <a:lnTo>
                    <a:pt x="681" y="651"/>
                  </a:lnTo>
                  <a:lnTo>
                    <a:pt x="707" y="680"/>
                  </a:lnTo>
                  <a:lnTo>
                    <a:pt x="735" y="696"/>
                  </a:lnTo>
                  <a:lnTo>
                    <a:pt x="766" y="683"/>
                  </a:lnTo>
                  <a:lnTo>
                    <a:pt x="791" y="683"/>
                  </a:lnTo>
                  <a:lnTo>
                    <a:pt x="824" y="710"/>
                  </a:lnTo>
                  <a:lnTo>
                    <a:pt x="842" y="730"/>
                  </a:lnTo>
                  <a:lnTo>
                    <a:pt x="839" y="742"/>
                  </a:lnTo>
                  <a:lnTo>
                    <a:pt x="783" y="799"/>
                  </a:lnTo>
                  <a:lnTo>
                    <a:pt x="746" y="821"/>
                  </a:lnTo>
                  <a:lnTo>
                    <a:pt x="669" y="850"/>
                  </a:lnTo>
                  <a:lnTo>
                    <a:pt x="646" y="860"/>
                  </a:lnTo>
                  <a:lnTo>
                    <a:pt x="632" y="850"/>
                  </a:lnTo>
                  <a:lnTo>
                    <a:pt x="627" y="838"/>
                  </a:lnTo>
                  <a:lnTo>
                    <a:pt x="625" y="821"/>
                  </a:lnTo>
                  <a:lnTo>
                    <a:pt x="619" y="804"/>
                  </a:lnTo>
                  <a:lnTo>
                    <a:pt x="608" y="790"/>
                  </a:lnTo>
                  <a:lnTo>
                    <a:pt x="599" y="778"/>
                  </a:lnTo>
                  <a:lnTo>
                    <a:pt x="585" y="761"/>
                  </a:lnTo>
                  <a:lnTo>
                    <a:pt x="578" y="750"/>
                  </a:lnTo>
                  <a:lnTo>
                    <a:pt x="571" y="736"/>
                  </a:lnTo>
                  <a:lnTo>
                    <a:pt x="560" y="723"/>
                  </a:lnTo>
                  <a:lnTo>
                    <a:pt x="543" y="693"/>
                  </a:lnTo>
                  <a:lnTo>
                    <a:pt x="534" y="680"/>
                  </a:lnTo>
                  <a:lnTo>
                    <a:pt x="522" y="663"/>
                  </a:lnTo>
                  <a:lnTo>
                    <a:pt x="502" y="640"/>
                  </a:lnTo>
                  <a:lnTo>
                    <a:pt x="491" y="626"/>
                  </a:lnTo>
                  <a:lnTo>
                    <a:pt x="482" y="617"/>
                  </a:lnTo>
                  <a:lnTo>
                    <a:pt x="471" y="597"/>
                  </a:lnTo>
                  <a:lnTo>
                    <a:pt x="503" y="578"/>
                  </a:lnTo>
                  <a:lnTo>
                    <a:pt x="517" y="538"/>
                  </a:lnTo>
                  <a:lnTo>
                    <a:pt x="486" y="527"/>
                  </a:lnTo>
                  <a:lnTo>
                    <a:pt x="443" y="533"/>
                  </a:lnTo>
                  <a:lnTo>
                    <a:pt x="434" y="529"/>
                  </a:lnTo>
                  <a:lnTo>
                    <a:pt x="429" y="529"/>
                  </a:lnTo>
                  <a:lnTo>
                    <a:pt x="423" y="529"/>
                  </a:lnTo>
                  <a:lnTo>
                    <a:pt x="418" y="529"/>
                  </a:lnTo>
                  <a:lnTo>
                    <a:pt x="417" y="521"/>
                  </a:lnTo>
                  <a:lnTo>
                    <a:pt x="413" y="515"/>
                  </a:lnTo>
                  <a:lnTo>
                    <a:pt x="413" y="502"/>
                  </a:lnTo>
                  <a:lnTo>
                    <a:pt x="406" y="496"/>
                  </a:lnTo>
                  <a:lnTo>
                    <a:pt x="404" y="488"/>
                  </a:lnTo>
                  <a:lnTo>
                    <a:pt x="400" y="487"/>
                  </a:lnTo>
                  <a:lnTo>
                    <a:pt x="395" y="481"/>
                  </a:lnTo>
                  <a:lnTo>
                    <a:pt x="393" y="475"/>
                  </a:lnTo>
                  <a:lnTo>
                    <a:pt x="390" y="468"/>
                  </a:lnTo>
                  <a:lnTo>
                    <a:pt x="387" y="462"/>
                  </a:lnTo>
                  <a:lnTo>
                    <a:pt x="378" y="462"/>
                  </a:lnTo>
                  <a:lnTo>
                    <a:pt x="372" y="462"/>
                  </a:lnTo>
                  <a:lnTo>
                    <a:pt x="369" y="462"/>
                  </a:lnTo>
                  <a:lnTo>
                    <a:pt x="367" y="473"/>
                  </a:lnTo>
                  <a:lnTo>
                    <a:pt x="367" y="481"/>
                  </a:lnTo>
                  <a:lnTo>
                    <a:pt x="367" y="490"/>
                  </a:lnTo>
                  <a:lnTo>
                    <a:pt x="367" y="499"/>
                  </a:lnTo>
                  <a:lnTo>
                    <a:pt x="367" y="505"/>
                  </a:lnTo>
                  <a:lnTo>
                    <a:pt x="359" y="509"/>
                  </a:lnTo>
                  <a:lnTo>
                    <a:pt x="353" y="515"/>
                  </a:lnTo>
                  <a:lnTo>
                    <a:pt x="344" y="505"/>
                  </a:lnTo>
                  <a:lnTo>
                    <a:pt x="338" y="493"/>
                  </a:lnTo>
                  <a:lnTo>
                    <a:pt x="339" y="479"/>
                  </a:lnTo>
                  <a:lnTo>
                    <a:pt x="330" y="458"/>
                  </a:lnTo>
                  <a:lnTo>
                    <a:pt x="325" y="445"/>
                  </a:lnTo>
                  <a:lnTo>
                    <a:pt x="314" y="437"/>
                  </a:lnTo>
                  <a:lnTo>
                    <a:pt x="302" y="430"/>
                  </a:lnTo>
                  <a:lnTo>
                    <a:pt x="296" y="419"/>
                  </a:lnTo>
                  <a:lnTo>
                    <a:pt x="291" y="411"/>
                  </a:lnTo>
                  <a:lnTo>
                    <a:pt x="280" y="410"/>
                  </a:lnTo>
                  <a:lnTo>
                    <a:pt x="277" y="405"/>
                  </a:lnTo>
                  <a:lnTo>
                    <a:pt x="270" y="405"/>
                  </a:lnTo>
                  <a:lnTo>
                    <a:pt x="263" y="413"/>
                  </a:lnTo>
                  <a:lnTo>
                    <a:pt x="257" y="419"/>
                  </a:lnTo>
                  <a:lnTo>
                    <a:pt x="271" y="427"/>
                  </a:lnTo>
                  <a:lnTo>
                    <a:pt x="279" y="437"/>
                  </a:lnTo>
                  <a:lnTo>
                    <a:pt x="293" y="451"/>
                  </a:lnTo>
                  <a:lnTo>
                    <a:pt x="299" y="458"/>
                  </a:lnTo>
                  <a:lnTo>
                    <a:pt x="310" y="462"/>
                  </a:lnTo>
                  <a:lnTo>
                    <a:pt x="318" y="475"/>
                  </a:lnTo>
                  <a:lnTo>
                    <a:pt x="308" y="485"/>
                  </a:lnTo>
                  <a:lnTo>
                    <a:pt x="307" y="481"/>
                  </a:lnTo>
                  <a:lnTo>
                    <a:pt x="307" y="475"/>
                  </a:lnTo>
                  <a:lnTo>
                    <a:pt x="302" y="488"/>
                  </a:lnTo>
                  <a:lnTo>
                    <a:pt x="301" y="501"/>
                  </a:lnTo>
                  <a:lnTo>
                    <a:pt x="291" y="504"/>
                  </a:lnTo>
                  <a:lnTo>
                    <a:pt x="294" y="488"/>
                  </a:lnTo>
                  <a:lnTo>
                    <a:pt x="293" y="481"/>
                  </a:lnTo>
                  <a:lnTo>
                    <a:pt x="282" y="476"/>
                  </a:lnTo>
                  <a:lnTo>
                    <a:pt x="277" y="473"/>
                  </a:lnTo>
                  <a:lnTo>
                    <a:pt x="273" y="467"/>
                  </a:lnTo>
                  <a:lnTo>
                    <a:pt x="263" y="461"/>
                  </a:lnTo>
                  <a:lnTo>
                    <a:pt x="257" y="456"/>
                  </a:lnTo>
                  <a:lnTo>
                    <a:pt x="251" y="447"/>
                  </a:lnTo>
                  <a:lnTo>
                    <a:pt x="243" y="442"/>
                  </a:lnTo>
                  <a:lnTo>
                    <a:pt x="239" y="433"/>
                  </a:lnTo>
                  <a:lnTo>
                    <a:pt x="237" y="425"/>
                  </a:lnTo>
                  <a:lnTo>
                    <a:pt x="231" y="422"/>
                  </a:lnTo>
                  <a:lnTo>
                    <a:pt x="225" y="417"/>
                  </a:lnTo>
                  <a:lnTo>
                    <a:pt x="212" y="417"/>
                  </a:lnTo>
                  <a:lnTo>
                    <a:pt x="201" y="419"/>
                  </a:lnTo>
                  <a:lnTo>
                    <a:pt x="189" y="417"/>
                  </a:lnTo>
                  <a:lnTo>
                    <a:pt x="167" y="419"/>
                  </a:lnTo>
                  <a:lnTo>
                    <a:pt x="152" y="420"/>
                  </a:lnTo>
                  <a:lnTo>
                    <a:pt x="147" y="423"/>
                  </a:lnTo>
                  <a:lnTo>
                    <a:pt x="146" y="433"/>
                  </a:lnTo>
                  <a:lnTo>
                    <a:pt x="146" y="444"/>
                  </a:lnTo>
                  <a:lnTo>
                    <a:pt x="136" y="454"/>
                  </a:lnTo>
                  <a:lnTo>
                    <a:pt x="130" y="459"/>
                  </a:lnTo>
                  <a:lnTo>
                    <a:pt x="127" y="462"/>
                  </a:lnTo>
                  <a:lnTo>
                    <a:pt x="123" y="473"/>
                  </a:lnTo>
                  <a:lnTo>
                    <a:pt x="119" y="479"/>
                  </a:lnTo>
                  <a:lnTo>
                    <a:pt x="124" y="484"/>
                  </a:lnTo>
                  <a:lnTo>
                    <a:pt x="124" y="493"/>
                  </a:lnTo>
                  <a:lnTo>
                    <a:pt x="123" y="498"/>
                  </a:lnTo>
                  <a:lnTo>
                    <a:pt x="119" y="504"/>
                  </a:lnTo>
                  <a:lnTo>
                    <a:pt x="112" y="515"/>
                  </a:lnTo>
                  <a:lnTo>
                    <a:pt x="107" y="510"/>
                  </a:lnTo>
                  <a:lnTo>
                    <a:pt x="102" y="513"/>
                  </a:lnTo>
                  <a:lnTo>
                    <a:pt x="96" y="518"/>
                  </a:lnTo>
                  <a:lnTo>
                    <a:pt x="87" y="519"/>
                  </a:lnTo>
                  <a:lnTo>
                    <a:pt x="78" y="527"/>
                  </a:lnTo>
                  <a:lnTo>
                    <a:pt x="68" y="529"/>
                  </a:lnTo>
                  <a:lnTo>
                    <a:pt x="59" y="529"/>
                  </a:lnTo>
                  <a:lnTo>
                    <a:pt x="50" y="529"/>
                  </a:lnTo>
                  <a:lnTo>
                    <a:pt x="30" y="533"/>
                  </a:lnTo>
                  <a:lnTo>
                    <a:pt x="20" y="533"/>
                  </a:lnTo>
                  <a:lnTo>
                    <a:pt x="16" y="522"/>
                  </a:lnTo>
                  <a:lnTo>
                    <a:pt x="10" y="509"/>
                  </a:lnTo>
                  <a:lnTo>
                    <a:pt x="6" y="496"/>
                  </a:lnTo>
                  <a:lnTo>
                    <a:pt x="5" y="484"/>
                  </a:lnTo>
                  <a:lnTo>
                    <a:pt x="5" y="468"/>
                  </a:lnTo>
                  <a:lnTo>
                    <a:pt x="0" y="447"/>
                  </a:lnTo>
                  <a:lnTo>
                    <a:pt x="17" y="433"/>
                  </a:lnTo>
                  <a:lnTo>
                    <a:pt x="27" y="422"/>
                  </a:lnTo>
                  <a:lnTo>
                    <a:pt x="47" y="422"/>
                  </a:lnTo>
                  <a:lnTo>
                    <a:pt x="68" y="425"/>
                  </a:lnTo>
                  <a:lnTo>
                    <a:pt x="84" y="419"/>
                  </a:lnTo>
                  <a:lnTo>
                    <a:pt x="101" y="417"/>
                  </a:lnTo>
                  <a:lnTo>
                    <a:pt x="102" y="399"/>
                  </a:lnTo>
                  <a:lnTo>
                    <a:pt x="112" y="386"/>
                  </a:lnTo>
                  <a:lnTo>
                    <a:pt x="89" y="372"/>
                  </a:lnTo>
                  <a:lnTo>
                    <a:pt x="85" y="362"/>
                  </a:lnTo>
                  <a:lnTo>
                    <a:pt x="87" y="346"/>
                  </a:lnTo>
                  <a:lnTo>
                    <a:pt x="104" y="346"/>
                  </a:lnTo>
                  <a:lnTo>
                    <a:pt x="115" y="345"/>
                  </a:lnTo>
                  <a:lnTo>
                    <a:pt x="116" y="346"/>
                  </a:lnTo>
                  <a:lnTo>
                    <a:pt x="129" y="337"/>
                  </a:lnTo>
                  <a:lnTo>
                    <a:pt x="141" y="332"/>
                  </a:lnTo>
                  <a:lnTo>
                    <a:pt x="146" y="332"/>
                  </a:lnTo>
                  <a:lnTo>
                    <a:pt x="153" y="323"/>
                  </a:lnTo>
                  <a:lnTo>
                    <a:pt x="163" y="320"/>
                  </a:lnTo>
                  <a:lnTo>
                    <a:pt x="172" y="303"/>
                  </a:lnTo>
                  <a:lnTo>
                    <a:pt x="178" y="308"/>
                  </a:lnTo>
                  <a:lnTo>
                    <a:pt x="191" y="297"/>
                  </a:lnTo>
                  <a:lnTo>
                    <a:pt x="192" y="297"/>
                  </a:lnTo>
                  <a:lnTo>
                    <a:pt x="208" y="284"/>
                  </a:lnTo>
                  <a:lnTo>
                    <a:pt x="217" y="283"/>
                  </a:lnTo>
                  <a:lnTo>
                    <a:pt x="229" y="283"/>
                  </a:lnTo>
                  <a:lnTo>
                    <a:pt x="237" y="283"/>
                  </a:lnTo>
                  <a:lnTo>
                    <a:pt x="231" y="267"/>
                  </a:lnTo>
                  <a:lnTo>
                    <a:pt x="228" y="255"/>
                  </a:lnTo>
                  <a:lnTo>
                    <a:pt x="225" y="229"/>
                  </a:lnTo>
                  <a:lnTo>
                    <a:pt x="243" y="227"/>
                  </a:lnTo>
                  <a:lnTo>
                    <a:pt x="253" y="222"/>
                  </a:lnTo>
                  <a:lnTo>
                    <a:pt x="248" y="233"/>
                  </a:lnTo>
                  <a:lnTo>
                    <a:pt x="256" y="241"/>
                  </a:lnTo>
                  <a:lnTo>
                    <a:pt x="263" y="250"/>
                  </a:lnTo>
                  <a:lnTo>
                    <a:pt x="268" y="256"/>
                  </a:lnTo>
                  <a:lnTo>
                    <a:pt x="290" y="255"/>
                  </a:lnTo>
                  <a:lnTo>
                    <a:pt x="308" y="232"/>
                  </a:lnTo>
                  <a:lnTo>
                    <a:pt x="322" y="221"/>
                  </a:lnTo>
                  <a:lnTo>
                    <a:pt x="330" y="213"/>
                  </a:lnTo>
                  <a:lnTo>
                    <a:pt x="339" y="204"/>
                  </a:lnTo>
                  <a:lnTo>
                    <a:pt x="348" y="192"/>
                  </a:lnTo>
                  <a:lnTo>
                    <a:pt x="356" y="196"/>
                  </a:lnTo>
                  <a:lnTo>
                    <a:pt x="356" y="188"/>
                  </a:lnTo>
                  <a:lnTo>
                    <a:pt x="361" y="184"/>
                  </a:lnTo>
                  <a:lnTo>
                    <a:pt x="375" y="187"/>
                  </a:lnTo>
                  <a:lnTo>
                    <a:pt x="398" y="207"/>
                  </a:lnTo>
                  <a:lnTo>
                    <a:pt x="393" y="151"/>
                  </a:lnTo>
                  <a:lnTo>
                    <a:pt x="373" y="176"/>
                  </a:lnTo>
                  <a:lnTo>
                    <a:pt x="358" y="175"/>
                  </a:lnTo>
                  <a:lnTo>
                    <a:pt x="353" y="159"/>
                  </a:lnTo>
                  <a:lnTo>
                    <a:pt x="353" y="151"/>
                  </a:lnTo>
                  <a:lnTo>
                    <a:pt x="348" y="147"/>
                  </a:lnTo>
                  <a:lnTo>
                    <a:pt x="361" y="134"/>
                  </a:lnTo>
                  <a:lnTo>
                    <a:pt x="369" y="125"/>
                  </a:lnTo>
                  <a:lnTo>
                    <a:pt x="376" y="122"/>
                  </a:lnTo>
                  <a:lnTo>
                    <a:pt x="383" y="120"/>
                  </a:lnTo>
                  <a:lnTo>
                    <a:pt x="387" y="113"/>
                  </a:lnTo>
                  <a:lnTo>
                    <a:pt x="393" y="111"/>
                  </a:lnTo>
                  <a:lnTo>
                    <a:pt x="401" y="111"/>
                  </a:lnTo>
                  <a:lnTo>
                    <a:pt x="387" y="97"/>
                  </a:lnTo>
                  <a:lnTo>
                    <a:pt x="373" y="100"/>
                  </a:lnTo>
                  <a:lnTo>
                    <a:pt x="364" y="100"/>
                  </a:lnTo>
                  <a:lnTo>
                    <a:pt x="356" y="96"/>
                  </a:lnTo>
                  <a:lnTo>
                    <a:pt x="356" y="105"/>
                  </a:lnTo>
                  <a:lnTo>
                    <a:pt x="348" y="114"/>
                  </a:lnTo>
                  <a:lnTo>
                    <a:pt x="338" y="130"/>
                  </a:lnTo>
                  <a:lnTo>
                    <a:pt x="327" y="136"/>
                  </a:lnTo>
                  <a:lnTo>
                    <a:pt x="319" y="136"/>
                  </a:lnTo>
                  <a:lnTo>
                    <a:pt x="316" y="147"/>
                  </a:lnTo>
                  <a:lnTo>
                    <a:pt x="316" y="151"/>
                  </a:lnTo>
                  <a:lnTo>
                    <a:pt x="310" y="156"/>
                  </a:lnTo>
                  <a:lnTo>
                    <a:pt x="318" y="175"/>
                  </a:lnTo>
                  <a:lnTo>
                    <a:pt x="322" y="184"/>
                  </a:lnTo>
                  <a:lnTo>
                    <a:pt x="313" y="198"/>
                  </a:lnTo>
                  <a:lnTo>
                    <a:pt x="302" y="207"/>
                  </a:lnTo>
                  <a:lnTo>
                    <a:pt x="299" y="221"/>
                  </a:lnTo>
                  <a:lnTo>
                    <a:pt x="293" y="232"/>
                  </a:lnTo>
                  <a:lnTo>
                    <a:pt x="287" y="232"/>
                  </a:lnTo>
                  <a:lnTo>
                    <a:pt x="277" y="233"/>
                  </a:lnTo>
                  <a:lnTo>
                    <a:pt x="268" y="238"/>
                  </a:lnTo>
                  <a:lnTo>
                    <a:pt x="265" y="236"/>
                  </a:lnTo>
                  <a:lnTo>
                    <a:pt x="265" y="229"/>
                  </a:lnTo>
                  <a:lnTo>
                    <a:pt x="263" y="216"/>
                  </a:lnTo>
                  <a:lnTo>
                    <a:pt x="256" y="216"/>
                  </a:lnTo>
                  <a:lnTo>
                    <a:pt x="251" y="209"/>
                  </a:lnTo>
                  <a:lnTo>
                    <a:pt x="253" y="198"/>
                  </a:lnTo>
                  <a:lnTo>
                    <a:pt x="254" y="192"/>
                  </a:lnTo>
                  <a:lnTo>
                    <a:pt x="253" y="188"/>
                  </a:lnTo>
                  <a:lnTo>
                    <a:pt x="246" y="192"/>
                  </a:lnTo>
                  <a:lnTo>
                    <a:pt x="243" y="192"/>
                  </a:lnTo>
                  <a:lnTo>
                    <a:pt x="239" y="190"/>
                  </a:lnTo>
                  <a:lnTo>
                    <a:pt x="236" y="188"/>
                  </a:lnTo>
                  <a:lnTo>
                    <a:pt x="228" y="195"/>
                  </a:lnTo>
                  <a:lnTo>
                    <a:pt x="220" y="202"/>
                  </a:lnTo>
                  <a:lnTo>
                    <a:pt x="212" y="210"/>
                  </a:lnTo>
                  <a:lnTo>
                    <a:pt x="195" y="209"/>
                  </a:lnTo>
                  <a:lnTo>
                    <a:pt x="184" y="207"/>
                  </a:lnTo>
                  <a:lnTo>
                    <a:pt x="177" y="199"/>
                  </a:lnTo>
                  <a:lnTo>
                    <a:pt x="177" y="195"/>
                  </a:lnTo>
                  <a:lnTo>
                    <a:pt x="181" y="188"/>
                  </a:lnTo>
                  <a:lnTo>
                    <a:pt x="188" y="184"/>
                  </a:lnTo>
                  <a:lnTo>
                    <a:pt x="192" y="178"/>
                  </a:lnTo>
                  <a:lnTo>
                    <a:pt x="181" y="181"/>
                  </a:lnTo>
                  <a:lnTo>
                    <a:pt x="177" y="173"/>
                  </a:lnTo>
                  <a:lnTo>
                    <a:pt x="177" y="168"/>
                  </a:lnTo>
                  <a:lnTo>
                    <a:pt x="192" y="167"/>
                  </a:lnTo>
                  <a:lnTo>
                    <a:pt x="206" y="165"/>
                  </a:lnTo>
                  <a:lnTo>
                    <a:pt x="197" y="161"/>
                  </a:lnTo>
                  <a:lnTo>
                    <a:pt x="183" y="162"/>
                  </a:lnTo>
                  <a:lnTo>
                    <a:pt x="183" y="153"/>
                  </a:lnTo>
                  <a:lnTo>
                    <a:pt x="189" y="147"/>
                  </a:lnTo>
                  <a:lnTo>
                    <a:pt x="203" y="141"/>
                  </a:lnTo>
                  <a:lnTo>
                    <a:pt x="208" y="134"/>
                  </a:lnTo>
                  <a:lnTo>
                    <a:pt x="212" y="131"/>
                  </a:lnTo>
                  <a:lnTo>
                    <a:pt x="223" y="130"/>
                  </a:lnTo>
                  <a:lnTo>
                    <a:pt x="232" y="131"/>
                  </a:lnTo>
                  <a:lnTo>
                    <a:pt x="237" y="134"/>
                  </a:lnTo>
                  <a:lnTo>
                    <a:pt x="245" y="130"/>
                  </a:lnTo>
                  <a:lnTo>
                    <a:pt x="237" y="128"/>
                  </a:lnTo>
                  <a:lnTo>
                    <a:pt x="237" y="116"/>
                  </a:lnTo>
                  <a:lnTo>
                    <a:pt x="257" y="102"/>
                  </a:lnTo>
                  <a:lnTo>
                    <a:pt x="268" y="93"/>
                  </a:lnTo>
                  <a:lnTo>
                    <a:pt x="274" y="91"/>
                  </a:lnTo>
                  <a:lnTo>
                    <a:pt x="273" y="86"/>
                  </a:lnTo>
                  <a:lnTo>
                    <a:pt x="282" y="76"/>
                  </a:lnTo>
                  <a:lnTo>
                    <a:pt x="293" y="62"/>
                  </a:lnTo>
                  <a:lnTo>
                    <a:pt x="305" y="55"/>
                  </a:lnTo>
                  <a:lnTo>
                    <a:pt x="296" y="49"/>
                  </a:lnTo>
                  <a:lnTo>
                    <a:pt x="321" y="35"/>
                  </a:lnTo>
                  <a:lnTo>
                    <a:pt x="331" y="37"/>
                  </a:lnTo>
                  <a:lnTo>
                    <a:pt x="330" y="29"/>
                  </a:lnTo>
                  <a:lnTo>
                    <a:pt x="352" y="28"/>
                  </a:lnTo>
                  <a:lnTo>
                    <a:pt x="392" y="3"/>
                  </a:lnTo>
                  <a:lnTo>
                    <a:pt x="398" y="0"/>
                  </a:lnTo>
                  <a:lnTo>
                    <a:pt x="390" y="18"/>
                  </a:lnTo>
                  <a:lnTo>
                    <a:pt x="400" y="9"/>
                  </a:lnTo>
                  <a:lnTo>
                    <a:pt x="410" y="6"/>
                  </a:lnTo>
                  <a:lnTo>
                    <a:pt x="409" y="14"/>
                  </a:lnTo>
                  <a:lnTo>
                    <a:pt x="440" y="4"/>
                  </a:lnTo>
                  <a:lnTo>
                    <a:pt x="455" y="12"/>
                  </a:lnTo>
                  <a:lnTo>
                    <a:pt x="434" y="20"/>
                  </a:lnTo>
                  <a:lnTo>
                    <a:pt x="441" y="29"/>
                  </a:lnTo>
                  <a:lnTo>
                    <a:pt x="472" y="28"/>
                  </a:lnTo>
                  <a:lnTo>
                    <a:pt x="517" y="42"/>
                  </a:lnTo>
                  <a:lnTo>
                    <a:pt x="514" y="57"/>
                  </a:lnTo>
                  <a:lnTo>
                    <a:pt x="495" y="71"/>
                  </a:lnTo>
                  <a:lnTo>
                    <a:pt x="468" y="79"/>
                  </a:lnTo>
                  <a:lnTo>
                    <a:pt x="463" y="96"/>
                  </a:lnTo>
                  <a:lnTo>
                    <a:pt x="465" y="111"/>
                  </a:lnTo>
                  <a:lnTo>
                    <a:pt x="472" y="114"/>
                  </a:lnTo>
                  <a:lnTo>
                    <a:pt x="474" y="122"/>
                  </a:lnTo>
                  <a:lnTo>
                    <a:pt x="477" y="125"/>
                  </a:lnTo>
                  <a:lnTo>
                    <a:pt x="483" y="128"/>
                  </a:lnTo>
                  <a:lnTo>
                    <a:pt x="485" y="137"/>
                  </a:lnTo>
                  <a:lnTo>
                    <a:pt x="494" y="148"/>
                  </a:lnTo>
                  <a:lnTo>
                    <a:pt x="494" y="153"/>
                  </a:lnTo>
                  <a:lnTo>
                    <a:pt x="503" y="153"/>
                  </a:lnTo>
                  <a:lnTo>
                    <a:pt x="506" y="156"/>
                  </a:lnTo>
                  <a:lnTo>
                    <a:pt x="514" y="159"/>
                  </a:lnTo>
                  <a:lnTo>
                    <a:pt x="519" y="154"/>
                  </a:lnTo>
                  <a:lnTo>
                    <a:pt x="523" y="147"/>
                  </a:lnTo>
                  <a:lnTo>
                    <a:pt x="526" y="142"/>
                  </a:lnTo>
                  <a:lnTo>
                    <a:pt x="534" y="145"/>
                  </a:lnTo>
                  <a:lnTo>
                    <a:pt x="543" y="134"/>
                  </a:lnTo>
                  <a:lnTo>
                    <a:pt x="543" y="127"/>
                  </a:lnTo>
                  <a:lnTo>
                    <a:pt x="547" y="120"/>
                  </a:lnTo>
                  <a:lnTo>
                    <a:pt x="548" y="116"/>
                  </a:lnTo>
                  <a:lnTo>
                    <a:pt x="567" y="111"/>
                  </a:lnTo>
                  <a:lnTo>
                    <a:pt x="582" y="106"/>
                  </a:lnTo>
                  <a:lnTo>
                    <a:pt x="602" y="100"/>
                  </a:lnTo>
                  <a:lnTo>
                    <a:pt x="625" y="105"/>
                  </a:lnTo>
                  <a:lnTo>
                    <a:pt x="649" y="105"/>
                  </a:lnTo>
                  <a:lnTo>
                    <a:pt x="687" y="105"/>
                  </a:lnTo>
                  <a:lnTo>
                    <a:pt x="694" y="66"/>
                  </a:lnTo>
                  <a:lnTo>
                    <a:pt x="715" y="68"/>
                  </a:lnTo>
                  <a:lnTo>
                    <a:pt x="731" y="97"/>
                  </a:lnTo>
                  <a:lnTo>
                    <a:pt x="734" y="72"/>
                  </a:lnTo>
                  <a:lnTo>
                    <a:pt x="805" y="4"/>
                  </a:lnTo>
                  <a:lnTo>
                    <a:pt x="833" y="4"/>
                  </a:lnTo>
                  <a:lnTo>
                    <a:pt x="858" y="18"/>
                  </a:lnTo>
                  <a:lnTo>
                    <a:pt x="890" y="17"/>
                  </a:lnTo>
                  <a:lnTo>
                    <a:pt x="933" y="42"/>
                  </a:lnTo>
                  <a:lnTo>
                    <a:pt x="983" y="55"/>
                  </a:lnTo>
                  <a:lnTo>
                    <a:pt x="1019" y="52"/>
                  </a:lnTo>
                  <a:lnTo>
                    <a:pt x="1065" y="68"/>
                  </a:lnTo>
                  <a:lnTo>
                    <a:pt x="1104" y="68"/>
                  </a:lnTo>
                  <a:lnTo>
                    <a:pt x="1122" y="57"/>
                  </a:lnTo>
                  <a:lnTo>
                    <a:pt x="1166" y="57"/>
                  </a:lnTo>
                  <a:lnTo>
                    <a:pt x="1189" y="69"/>
                  </a:lnTo>
                  <a:lnTo>
                    <a:pt x="1248" y="69"/>
                  </a:lnTo>
                  <a:lnTo>
                    <a:pt x="1297" y="91"/>
                  </a:lnTo>
                  <a:lnTo>
                    <a:pt x="1388" y="88"/>
                  </a:lnTo>
                  <a:lnTo>
                    <a:pt x="1532" y="97"/>
                  </a:lnTo>
                  <a:lnTo>
                    <a:pt x="1602" y="127"/>
                  </a:lnTo>
                  <a:lnTo>
                    <a:pt x="1661" y="145"/>
                  </a:lnTo>
                  <a:lnTo>
                    <a:pt x="1698" y="161"/>
                  </a:lnTo>
                  <a:lnTo>
                    <a:pt x="1687" y="165"/>
                  </a:lnTo>
                  <a:lnTo>
                    <a:pt x="1661" y="153"/>
                  </a:lnTo>
                  <a:lnTo>
                    <a:pt x="1600" y="148"/>
                  </a:lnTo>
                  <a:lnTo>
                    <a:pt x="1617" y="161"/>
                  </a:lnTo>
                  <a:lnTo>
                    <a:pt x="1644" y="167"/>
                  </a:lnTo>
                  <a:lnTo>
                    <a:pt x="1636" y="187"/>
                  </a:lnTo>
                  <a:lnTo>
                    <a:pt x="1608" y="199"/>
                  </a:lnTo>
                  <a:lnTo>
                    <a:pt x="1599" y="219"/>
                  </a:lnTo>
                  <a:lnTo>
                    <a:pt x="1636" y="238"/>
                  </a:lnTo>
                  <a:lnTo>
                    <a:pt x="1662" y="263"/>
                  </a:lnTo>
                  <a:lnTo>
                    <a:pt x="1676" y="298"/>
                  </a:lnTo>
                  <a:lnTo>
                    <a:pt x="1659" y="301"/>
                  </a:lnTo>
                  <a:lnTo>
                    <a:pt x="1622" y="291"/>
                  </a:lnTo>
                  <a:lnTo>
                    <a:pt x="1583" y="264"/>
                  </a:lnTo>
                  <a:lnTo>
                    <a:pt x="1568" y="250"/>
                  </a:lnTo>
                  <a:lnTo>
                    <a:pt x="1559" y="232"/>
                  </a:lnTo>
                  <a:lnTo>
                    <a:pt x="1549" y="204"/>
                  </a:lnTo>
                  <a:lnTo>
                    <a:pt x="1534" y="195"/>
                  </a:lnTo>
                  <a:lnTo>
                    <a:pt x="1520" y="193"/>
                  </a:lnTo>
                  <a:lnTo>
                    <a:pt x="1508" y="196"/>
                  </a:lnTo>
                  <a:lnTo>
                    <a:pt x="1521" y="218"/>
                  </a:lnTo>
                  <a:lnTo>
                    <a:pt x="1484" y="221"/>
                  </a:lnTo>
                  <a:lnTo>
                    <a:pt x="1467" y="210"/>
                  </a:lnTo>
                  <a:lnTo>
                    <a:pt x="1435" y="216"/>
                  </a:lnTo>
                  <a:lnTo>
                    <a:pt x="1410" y="233"/>
                  </a:lnTo>
                  <a:lnTo>
                    <a:pt x="1410" y="243"/>
                  </a:lnTo>
                  <a:lnTo>
                    <a:pt x="1419" y="258"/>
                  </a:lnTo>
                  <a:lnTo>
                    <a:pt x="1458" y="263"/>
                  </a:lnTo>
                  <a:lnTo>
                    <a:pt x="1489" y="281"/>
                  </a:lnTo>
                  <a:lnTo>
                    <a:pt x="1542" y="332"/>
                  </a:lnTo>
                  <a:lnTo>
                    <a:pt x="1563" y="366"/>
                  </a:lnTo>
                  <a:lnTo>
                    <a:pt x="1586" y="406"/>
                  </a:lnTo>
                  <a:lnTo>
                    <a:pt x="1582" y="40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5" name="Freeform 40"/>
            <p:cNvSpPr>
              <a:spLocks/>
            </p:cNvSpPr>
            <p:nvPr/>
          </p:nvSpPr>
          <p:spPr bwMode="auto">
            <a:xfrm>
              <a:off x="1109773" y="2054414"/>
              <a:ext cx="2635730" cy="1160679"/>
            </a:xfrm>
            <a:custGeom>
              <a:avLst/>
              <a:gdLst>
                <a:gd name="T0" fmla="*/ 989 w 1698"/>
                <a:gd name="T1" fmla="*/ 99 h 997"/>
                <a:gd name="T2" fmla="*/ 957 w 1698"/>
                <a:gd name="T3" fmla="*/ 121 h 997"/>
                <a:gd name="T4" fmla="*/ 1007 w 1698"/>
                <a:gd name="T5" fmla="*/ 158 h 997"/>
                <a:gd name="T6" fmla="*/ 981 w 1698"/>
                <a:gd name="T7" fmla="*/ 180 h 997"/>
                <a:gd name="T8" fmla="*/ 927 w 1698"/>
                <a:gd name="T9" fmla="*/ 189 h 997"/>
                <a:gd name="T10" fmla="*/ 934 w 1698"/>
                <a:gd name="T11" fmla="*/ 211 h 997"/>
                <a:gd name="T12" fmla="*/ 912 w 1698"/>
                <a:gd name="T13" fmla="*/ 201 h 997"/>
                <a:gd name="T14" fmla="*/ 841 w 1698"/>
                <a:gd name="T15" fmla="*/ 170 h 997"/>
                <a:gd name="T16" fmla="*/ 740 w 1698"/>
                <a:gd name="T17" fmla="*/ 179 h 997"/>
                <a:gd name="T18" fmla="*/ 680 w 1698"/>
                <a:gd name="T19" fmla="*/ 184 h 997"/>
                <a:gd name="T20" fmla="*/ 556 w 1698"/>
                <a:gd name="T21" fmla="*/ 151 h 997"/>
                <a:gd name="T22" fmla="*/ 437 w 1698"/>
                <a:gd name="T23" fmla="*/ 144 h 997"/>
                <a:gd name="T24" fmla="*/ 538 w 1698"/>
                <a:gd name="T25" fmla="*/ 163 h 997"/>
                <a:gd name="T26" fmla="*/ 400 w 1698"/>
                <a:gd name="T27" fmla="*/ 181 h 997"/>
                <a:gd name="T28" fmla="*/ 359 w 1698"/>
                <a:gd name="T29" fmla="*/ 159 h 997"/>
                <a:gd name="T30" fmla="*/ 301 w 1698"/>
                <a:gd name="T31" fmla="*/ 132 h 997"/>
                <a:gd name="T32" fmla="*/ 270 w 1698"/>
                <a:gd name="T33" fmla="*/ 116 h 997"/>
                <a:gd name="T34" fmla="*/ 256 w 1698"/>
                <a:gd name="T35" fmla="*/ 108 h 997"/>
                <a:gd name="T36" fmla="*/ 236 w 1698"/>
                <a:gd name="T37" fmla="*/ 101 h 997"/>
                <a:gd name="T38" fmla="*/ 226 w 1698"/>
                <a:gd name="T39" fmla="*/ 114 h 997"/>
                <a:gd name="T40" fmla="*/ 193 w 1698"/>
                <a:gd name="T41" fmla="*/ 95 h 997"/>
                <a:gd name="T42" fmla="*/ 165 w 1698"/>
                <a:gd name="T43" fmla="*/ 92 h 997"/>
                <a:gd name="T44" fmla="*/ 198 w 1698"/>
                <a:gd name="T45" fmla="*/ 107 h 997"/>
                <a:gd name="T46" fmla="*/ 187 w 1698"/>
                <a:gd name="T47" fmla="*/ 106 h 997"/>
                <a:gd name="T48" fmla="*/ 156 w 1698"/>
                <a:gd name="T49" fmla="*/ 97 h 997"/>
                <a:gd name="T50" fmla="*/ 121 w 1698"/>
                <a:gd name="T51" fmla="*/ 92 h 997"/>
                <a:gd name="T52" fmla="*/ 83 w 1698"/>
                <a:gd name="T53" fmla="*/ 101 h 997"/>
                <a:gd name="T54" fmla="*/ 76 w 1698"/>
                <a:gd name="T55" fmla="*/ 111 h 997"/>
                <a:gd name="T56" fmla="*/ 44 w 1698"/>
                <a:gd name="T57" fmla="*/ 116 h 997"/>
                <a:gd name="T58" fmla="*/ 4 w 1698"/>
                <a:gd name="T59" fmla="*/ 110 h 997"/>
                <a:gd name="T60" fmla="*/ 44 w 1698"/>
                <a:gd name="T61" fmla="*/ 93 h 997"/>
                <a:gd name="T62" fmla="*/ 56 w 1698"/>
                <a:gd name="T63" fmla="*/ 76 h 997"/>
                <a:gd name="T64" fmla="*/ 98 w 1698"/>
                <a:gd name="T65" fmla="*/ 71 h 997"/>
                <a:gd name="T66" fmla="*/ 140 w 1698"/>
                <a:gd name="T67" fmla="*/ 62 h 997"/>
                <a:gd name="T68" fmla="*/ 162 w 1698"/>
                <a:gd name="T69" fmla="*/ 49 h 997"/>
                <a:gd name="T70" fmla="*/ 207 w 1698"/>
                <a:gd name="T71" fmla="*/ 49 h 997"/>
                <a:gd name="T72" fmla="*/ 240 w 1698"/>
                <a:gd name="T73" fmla="*/ 41 h 997"/>
                <a:gd name="T74" fmla="*/ 223 w 1698"/>
                <a:gd name="T75" fmla="*/ 32 h 997"/>
                <a:gd name="T76" fmla="*/ 257 w 1698"/>
                <a:gd name="T77" fmla="*/ 25 h 997"/>
                <a:gd name="T78" fmla="*/ 216 w 1698"/>
                <a:gd name="T79" fmla="*/ 29 h 997"/>
                <a:gd name="T80" fmla="*/ 207 w 1698"/>
                <a:gd name="T81" fmla="*/ 40 h 997"/>
                <a:gd name="T82" fmla="*/ 172 w 1698"/>
                <a:gd name="T83" fmla="*/ 53 h 997"/>
                <a:gd name="T84" fmla="*/ 163 w 1698"/>
                <a:gd name="T85" fmla="*/ 42 h 997"/>
                <a:gd name="T86" fmla="*/ 140 w 1698"/>
                <a:gd name="T87" fmla="*/ 45 h 997"/>
                <a:gd name="T88" fmla="*/ 120 w 1698"/>
                <a:gd name="T89" fmla="*/ 40 h 997"/>
                <a:gd name="T90" fmla="*/ 125 w 1698"/>
                <a:gd name="T91" fmla="*/ 35 h 997"/>
                <a:gd name="T92" fmla="*/ 142 w 1698"/>
                <a:gd name="T93" fmla="*/ 29 h 997"/>
                <a:gd name="T94" fmla="*/ 172 w 1698"/>
                <a:gd name="T95" fmla="*/ 21 h 997"/>
                <a:gd name="T96" fmla="*/ 206 w 1698"/>
                <a:gd name="T97" fmla="*/ 8 h 997"/>
                <a:gd name="T98" fmla="*/ 256 w 1698"/>
                <a:gd name="T99" fmla="*/ 2 h 997"/>
                <a:gd name="T100" fmla="*/ 302 w 1698"/>
                <a:gd name="T101" fmla="*/ 6 h 997"/>
                <a:gd name="T102" fmla="*/ 302 w 1698"/>
                <a:gd name="T103" fmla="*/ 25 h 997"/>
                <a:gd name="T104" fmla="*/ 323 w 1698"/>
                <a:gd name="T105" fmla="*/ 34 h 997"/>
                <a:gd name="T106" fmla="*/ 348 w 1698"/>
                <a:gd name="T107" fmla="*/ 29 h 997"/>
                <a:gd name="T108" fmla="*/ 400 w 1698"/>
                <a:gd name="T109" fmla="*/ 23 h 997"/>
                <a:gd name="T110" fmla="*/ 515 w 1698"/>
                <a:gd name="T111" fmla="*/ 1 h 997"/>
                <a:gd name="T112" fmla="*/ 683 w 1698"/>
                <a:gd name="T113" fmla="*/ 15 h 997"/>
                <a:gd name="T114" fmla="*/ 889 w 1698"/>
                <a:gd name="T115" fmla="*/ 19 h 997"/>
                <a:gd name="T116" fmla="*/ 1024 w 1698"/>
                <a:gd name="T117" fmla="*/ 32 h 997"/>
                <a:gd name="T118" fmla="*/ 1065 w 1698"/>
                <a:gd name="T119" fmla="*/ 58 h 997"/>
                <a:gd name="T120" fmla="*/ 992 w 1698"/>
                <a:gd name="T121" fmla="*/ 45 h 997"/>
                <a:gd name="T122" fmla="*/ 920 w 1698"/>
                <a:gd name="T123" fmla="*/ 47 h 997"/>
                <a:gd name="T124" fmla="*/ 1001 w 1698"/>
                <a:gd name="T125" fmla="*/ 81 h 9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8"/>
                <a:gd name="T190" fmla="*/ 0 h 997"/>
                <a:gd name="T191" fmla="*/ 1698 w 1698"/>
                <a:gd name="T192" fmla="*/ 997 h 9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8" h="997">
                  <a:moveTo>
                    <a:pt x="1582" y="406"/>
                  </a:moveTo>
                  <a:lnTo>
                    <a:pt x="1566" y="434"/>
                  </a:lnTo>
                  <a:lnTo>
                    <a:pt x="1605" y="462"/>
                  </a:lnTo>
                  <a:lnTo>
                    <a:pt x="1619" y="490"/>
                  </a:lnTo>
                  <a:lnTo>
                    <a:pt x="1585" y="505"/>
                  </a:lnTo>
                  <a:lnTo>
                    <a:pt x="1576" y="478"/>
                  </a:lnTo>
                  <a:lnTo>
                    <a:pt x="1545" y="450"/>
                  </a:lnTo>
                  <a:lnTo>
                    <a:pt x="1535" y="420"/>
                  </a:lnTo>
                  <a:lnTo>
                    <a:pt x="1515" y="434"/>
                  </a:lnTo>
                  <a:lnTo>
                    <a:pt x="1495" y="447"/>
                  </a:lnTo>
                  <a:lnTo>
                    <a:pt x="1492" y="470"/>
                  </a:lnTo>
                  <a:lnTo>
                    <a:pt x="1514" y="495"/>
                  </a:lnTo>
                  <a:lnTo>
                    <a:pt x="1500" y="515"/>
                  </a:lnTo>
                  <a:lnTo>
                    <a:pt x="1495" y="549"/>
                  </a:lnTo>
                  <a:lnTo>
                    <a:pt x="1521" y="570"/>
                  </a:lnTo>
                  <a:lnTo>
                    <a:pt x="1551" y="577"/>
                  </a:lnTo>
                  <a:lnTo>
                    <a:pt x="1582" y="600"/>
                  </a:lnTo>
                  <a:lnTo>
                    <a:pt x="1608" y="631"/>
                  </a:lnTo>
                  <a:lnTo>
                    <a:pt x="1610" y="677"/>
                  </a:lnTo>
                  <a:lnTo>
                    <a:pt x="1600" y="699"/>
                  </a:lnTo>
                  <a:lnTo>
                    <a:pt x="1573" y="717"/>
                  </a:lnTo>
                  <a:lnTo>
                    <a:pt x="1538" y="727"/>
                  </a:lnTo>
                  <a:lnTo>
                    <a:pt x="1517" y="741"/>
                  </a:lnTo>
                  <a:lnTo>
                    <a:pt x="1504" y="733"/>
                  </a:lnTo>
                  <a:lnTo>
                    <a:pt x="1494" y="741"/>
                  </a:lnTo>
                  <a:lnTo>
                    <a:pt x="1491" y="775"/>
                  </a:lnTo>
                  <a:lnTo>
                    <a:pt x="1498" y="795"/>
                  </a:lnTo>
                  <a:lnTo>
                    <a:pt x="1532" y="818"/>
                  </a:lnTo>
                  <a:lnTo>
                    <a:pt x="1546" y="841"/>
                  </a:lnTo>
                  <a:lnTo>
                    <a:pt x="1557" y="855"/>
                  </a:lnTo>
                  <a:lnTo>
                    <a:pt x="1554" y="880"/>
                  </a:lnTo>
                  <a:lnTo>
                    <a:pt x="1532" y="900"/>
                  </a:lnTo>
                  <a:lnTo>
                    <a:pt x="1509" y="900"/>
                  </a:lnTo>
                  <a:lnTo>
                    <a:pt x="1472" y="870"/>
                  </a:lnTo>
                  <a:lnTo>
                    <a:pt x="1446" y="860"/>
                  </a:lnTo>
                  <a:lnTo>
                    <a:pt x="1435" y="853"/>
                  </a:lnTo>
                  <a:lnTo>
                    <a:pt x="1424" y="869"/>
                  </a:lnTo>
                  <a:lnTo>
                    <a:pt x="1427" y="891"/>
                  </a:lnTo>
                  <a:lnTo>
                    <a:pt x="1436" y="908"/>
                  </a:lnTo>
                  <a:lnTo>
                    <a:pt x="1443" y="934"/>
                  </a:lnTo>
                  <a:lnTo>
                    <a:pt x="1466" y="943"/>
                  </a:lnTo>
                  <a:lnTo>
                    <a:pt x="1458" y="957"/>
                  </a:lnTo>
                  <a:lnTo>
                    <a:pt x="1460" y="977"/>
                  </a:lnTo>
                  <a:lnTo>
                    <a:pt x="1467" y="997"/>
                  </a:lnTo>
                  <a:lnTo>
                    <a:pt x="1452" y="996"/>
                  </a:lnTo>
                  <a:lnTo>
                    <a:pt x="1435" y="972"/>
                  </a:lnTo>
                  <a:lnTo>
                    <a:pt x="1436" y="948"/>
                  </a:lnTo>
                  <a:lnTo>
                    <a:pt x="1430" y="940"/>
                  </a:lnTo>
                  <a:lnTo>
                    <a:pt x="1424" y="912"/>
                  </a:lnTo>
                  <a:lnTo>
                    <a:pt x="1416" y="904"/>
                  </a:lnTo>
                  <a:lnTo>
                    <a:pt x="1413" y="866"/>
                  </a:lnTo>
                  <a:lnTo>
                    <a:pt x="1402" y="841"/>
                  </a:lnTo>
                  <a:lnTo>
                    <a:pt x="1384" y="819"/>
                  </a:lnTo>
                  <a:lnTo>
                    <a:pt x="1350" y="807"/>
                  </a:lnTo>
                  <a:lnTo>
                    <a:pt x="1325" y="787"/>
                  </a:lnTo>
                  <a:lnTo>
                    <a:pt x="1314" y="771"/>
                  </a:lnTo>
                  <a:lnTo>
                    <a:pt x="1297" y="754"/>
                  </a:lnTo>
                  <a:lnTo>
                    <a:pt x="1271" y="716"/>
                  </a:lnTo>
                  <a:lnTo>
                    <a:pt x="1248" y="719"/>
                  </a:lnTo>
                  <a:lnTo>
                    <a:pt x="1217" y="737"/>
                  </a:lnTo>
                  <a:lnTo>
                    <a:pt x="1203" y="753"/>
                  </a:lnTo>
                  <a:lnTo>
                    <a:pt x="1175" y="782"/>
                  </a:lnTo>
                  <a:lnTo>
                    <a:pt x="1155" y="813"/>
                  </a:lnTo>
                  <a:lnTo>
                    <a:pt x="1147" y="824"/>
                  </a:lnTo>
                  <a:lnTo>
                    <a:pt x="1155" y="861"/>
                  </a:lnTo>
                  <a:lnTo>
                    <a:pt x="1153" y="897"/>
                  </a:lnTo>
                  <a:lnTo>
                    <a:pt x="1128" y="921"/>
                  </a:lnTo>
                  <a:lnTo>
                    <a:pt x="1114" y="923"/>
                  </a:lnTo>
                  <a:lnTo>
                    <a:pt x="1085" y="872"/>
                  </a:lnTo>
                  <a:lnTo>
                    <a:pt x="1062" y="835"/>
                  </a:lnTo>
                  <a:lnTo>
                    <a:pt x="1015" y="767"/>
                  </a:lnTo>
                  <a:lnTo>
                    <a:pt x="1014" y="741"/>
                  </a:lnTo>
                  <a:lnTo>
                    <a:pt x="1003" y="728"/>
                  </a:lnTo>
                  <a:lnTo>
                    <a:pt x="995" y="745"/>
                  </a:lnTo>
                  <a:lnTo>
                    <a:pt x="955" y="706"/>
                  </a:lnTo>
                  <a:lnTo>
                    <a:pt x="901" y="677"/>
                  </a:lnTo>
                  <a:lnTo>
                    <a:pt x="867" y="683"/>
                  </a:lnTo>
                  <a:lnTo>
                    <a:pt x="817" y="680"/>
                  </a:lnTo>
                  <a:lnTo>
                    <a:pt x="794" y="659"/>
                  </a:lnTo>
                  <a:lnTo>
                    <a:pt x="768" y="662"/>
                  </a:lnTo>
                  <a:lnTo>
                    <a:pt x="731" y="652"/>
                  </a:lnTo>
                  <a:lnTo>
                    <a:pt x="653" y="580"/>
                  </a:lnTo>
                  <a:lnTo>
                    <a:pt x="658" y="609"/>
                  </a:lnTo>
                  <a:lnTo>
                    <a:pt x="681" y="651"/>
                  </a:lnTo>
                  <a:lnTo>
                    <a:pt x="707" y="680"/>
                  </a:lnTo>
                  <a:lnTo>
                    <a:pt x="735" y="696"/>
                  </a:lnTo>
                  <a:lnTo>
                    <a:pt x="766" y="683"/>
                  </a:lnTo>
                  <a:lnTo>
                    <a:pt x="791" y="683"/>
                  </a:lnTo>
                  <a:lnTo>
                    <a:pt x="824" y="710"/>
                  </a:lnTo>
                  <a:lnTo>
                    <a:pt x="842" y="730"/>
                  </a:lnTo>
                  <a:lnTo>
                    <a:pt x="839" y="742"/>
                  </a:lnTo>
                  <a:lnTo>
                    <a:pt x="783" y="799"/>
                  </a:lnTo>
                  <a:lnTo>
                    <a:pt x="746" y="821"/>
                  </a:lnTo>
                  <a:lnTo>
                    <a:pt x="669" y="850"/>
                  </a:lnTo>
                  <a:lnTo>
                    <a:pt x="646" y="860"/>
                  </a:lnTo>
                  <a:lnTo>
                    <a:pt x="632" y="850"/>
                  </a:lnTo>
                  <a:lnTo>
                    <a:pt x="627" y="838"/>
                  </a:lnTo>
                  <a:lnTo>
                    <a:pt x="625" y="821"/>
                  </a:lnTo>
                  <a:lnTo>
                    <a:pt x="619" y="804"/>
                  </a:lnTo>
                  <a:lnTo>
                    <a:pt x="608" y="790"/>
                  </a:lnTo>
                  <a:lnTo>
                    <a:pt x="599" y="778"/>
                  </a:lnTo>
                  <a:lnTo>
                    <a:pt x="585" y="761"/>
                  </a:lnTo>
                  <a:lnTo>
                    <a:pt x="578" y="750"/>
                  </a:lnTo>
                  <a:lnTo>
                    <a:pt x="571" y="736"/>
                  </a:lnTo>
                  <a:lnTo>
                    <a:pt x="560" y="723"/>
                  </a:lnTo>
                  <a:lnTo>
                    <a:pt x="543" y="693"/>
                  </a:lnTo>
                  <a:lnTo>
                    <a:pt x="534" y="680"/>
                  </a:lnTo>
                  <a:lnTo>
                    <a:pt x="522" y="663"/>
                  </a:lnTo>
                  <a:lnTo>
                    <a:pt x="502" y="640"/>
                  </a:lnTo>
                  <a:lnTo>
                    <a:pt x="491" y="626"/>
                  </a:lnTo>
                  <a:lnTo>
                    <a:pt x="482" y="617"/>
                  </a:lnTo>
                  <a:lnTo>
                    <a:pt x="471" y="597"/>
                  </a:lnTo>
                  <a:lnTo>
                    <a:pt x="503" y="578"/>
                  </a:lnTo>
                  <a:lnTo>
                    <a:pt x="517" y="538"/>
                  </a:lnTo>
                  <a:lnTo>
                    <a:pt x="486" y="527"/>
                  </a:lnTo>
                  <a:lnTo>
                    <a:pt x="443" y="533"/>
                  </a:lnTo>
                  <a:lnTo>
                    <a:pt x="434" y="529"/>
                  </a:lnTo>
                  <a:lnTo>
                    <a:pt x="429" y="529"/>
                  </a:lnTo>
                  <a:lnTo>
                    <a:pt x="423" y="529"/>
                  </a:lnTo>
                  <a:lnTo>
                    <a:pt x="418" y="529"/>
                  </a:lnTo>
                  <a:lnTo>
                    <a:pt x="417" y="521"/>
                  </a:lnTo>
                  <a:lnTo>
                    <a:pt x="413" y="515"/>
                  </a:lnTo>
                  <a:lnTo>
                    <a:pt x="413" y="502"/>
                  </a:lnTo>
                  <a:lnTo>
                    <a:pt x="406" y="496"/>
                  </a:lnTo>
                  <a:lnTo>
                    <a:pt x="404" y="488"/>
                  </a:lnTo>
                  <a:lnTo>
                    <a:pt x="400" y="487"/>
                  </a:lnTo>
                  <a:lnTo>
                    <a:pt x="395" y="481"/>
                  </a:lnTo>
                  <a:lnTo>
                    <a:pt x="393" y="475"/>
                  </a:lnTo>
                  <a:lnTo>
                    <a:pt x="390" y="468"/>
                  </a:lnTo>
                  <a:lnTo>
                    <a:pt x="387" y="462"/>
                  </a:lnTo>
                  <a:lnTo>
                    <a:pt x="378" y="462"/>
                  </a:lnTo>
                  <a:lnTo>
                    <a:pt x="372" y="462"/>
                  </a:lnTo>
                  <a:lnTo>
                    <a:pt x="369" y="462"/>
                  </a:lnTo>
                  <a:lnTo>
                    <a:pt x="367" y="473"/>
                  </a:lnTo>
                  <a:lnTo>
                    <a:pt x="367" y="481"/>
                  </a:lnTo>
                  <a:lnTo>
                    <a:pt x="367" y="490"/>
                  </a:lnTo>
                  <a:lnTo>
                    <a:pt x="367" y="499"/>
                  </a:lnTo>
                  <a:lnTo>
                    <a:pt x="367" y="505"/>
                  </a:lnTo>
                  <a:lnTo>
                    <a:pt x="359" y="509"/>
                  </a:lnTo>
                  <a:lnTo>
                    <a:pt x="353" y="515"/>
                  </a:lnTo>
                  <a:lnTo>
                    <a:pt x="344" y="505"/>
                  </a:lnTo>
                  <a:lnTo>
                    <a:pt x="338" y="493"/>
                  </a:lnTo>
                  <a:lnTo>
                    <a:pt x="339" y="479"/>
                  </a:lnTo>
                  <a:lnTo>
                    <a:pt x="330" y="458"/>
                  </a:lnTo>
                  <a:lnTo>
                    <a:pt x="325" y="445"/>
                  </a:lnTo>
                  <a:lnTo>
                    <a:pt x="314" y="437"/>
                  </a:lnTo>
                  <a:lnTo>
                    <a:pt x="302" y="430"/>
                  </a:lnTo>
                  <a:lnTo>
                    <a:pt x="296" y="419"/>
                  </a:lnTo>
                  <a:lnTo>
                    <a:pt x="291" y="411"/>
                  </a:lnTo>
                  <a:lnTo>
                    <a:pt x="280" y="410"/>
                  </a:lnTo>
                  <a:lnTo>
                    <a:pt x="277" y="405"/>
                  </a:lnTo>
                  <a:lnTo>
                    <a:pt x="270" y="405"/>
                  </a:lnTo>
                  <a:lnTo>
                    <a:pt x="263" y="413"/>
                  </a:lnTo>
                  <a:lnTo>
                    <a:pt x="257" y="419"/>
                  </a:lnTo>
                  <a:lnTo>
                    <a:pt x="271" y="427"/>
                  </a:lnTo>
                  <a:lnTo>
                    <a:pt x="279" y="437"/>
                  </a:lnTo>
                  <a:lnTo>
                    <a:pt x="293" y="451"/>
                  </a:lnTo>
                  <a:lnTo>
                    <a:pt x="299" y="458"/>
                  </a:lnTo>
                  <a:lnTo>
                    <a:pt x="310" y="462"/>
                  </a:lnTo>
                  <a:lnTo>
                    <a:pt x="318" y="475"/>
                  </a:lnTo>
                  <a:lnTo>
                    <a:pt x="308" y="485"/>
                  </a:lnTo>
                  <a:lnTo>
                    <a:pt x="307" y="481"/>
                  </a:lnTo>
                  <a:lnTo>
                    <a:pt x="307" y="475"/>
                  </a:lnTo>
                  <a:lnTo>
                    <a:pt x="302" y="488"/>
                  </a:lnTo>
                  <a:lnTo>
                    <a:pt x="301" y="501"/>
                  </a:lnTo>
                  <a:lnTo>
                    <a:pt x="291" y="504"/>
                  </a:lnTo>
                  <a:lnTo>
                    <a:pt x="294" y="488"/>
                  </a:lnTo>
                  <a:lnTo>
                    <a:pt x="293" y="481"/>
                  </a:lnTo>
                  <a:lnTo>
                    <a:pt x="282" y="476"/>
                  </a:lnTo>
                  <a:lnTo>
                    <a:pt x="277" y="473"/>
                  </a:lnTo>
                  <a:lnTo>
                    <a:pt x="273" y="467"/>
                  </a:lnTo>
                  <a:lnTo>
                    <a:pt x="263" y="461"/>
                  </a:lnTo>
                  <a:lnTo>
                    <a:pt x="257" y="456"/>
                  </a:lnTo>
                  <a:lnTo>
                    <a:pt x="251" y="447"/>
                  </a:lnTo>
                  <a:lnTo>
                    <a:pt x="243" y="442"/>
                  </a:lnTo>
                  <a:lnTo>
                    <a:pt x="239" y="433"/>
                  </a:lnTo>
                  <a:lnTo>
                    <a:pt x="237" y="425"/>
                  </a:lnTo>
                  <a:lnTo>
                    <a:pt x="231" y="422"/>
                  </a:lnTo>
                  <a:lnTo>
                    <a:pt x="225" y="417"/>
                  </a:lnTo>
                  <a:lnTo>
                    <a:pt x="212" y="417"/>
                  </a:lnTo>
                  <a:lnTo>
                    <a:pt x="201" y="419"/>
                  </a:lnTo>
                  <a:lnTo>
                    <a:pt x="189" y="417"/>
                  </a:lnTo>
                  <a:lnTo>
                    <a:pt x="167" y="419"/>
                  </a:lnTo>
                  <a:lnTo>
                    <a:pt x="152" y="420"/>
                  </a:lnTo>
                  <a:lnTo>
                    <a:pt x="147" y="423"/>
                  </a:lnTo>
                  <a:lnTo>
                    <a:pt x="146" y="433"/>
                  </a:lnTo>
                  <a:lnTo>
                    <a:pt x="146" y="444"/>
                  </a:lnTo>
                  <a:lnTo>
                    <a:pt x="136" y="454"/>
                  </a:lnTo>
                  <a:lnTo>
                    <a:pt x="130" y="459"/>
                  </a:lnTo>
                  <a:lnTo>
                    <a:pt x="127" y="462"/>
                  </a:lnTo>
                  <a:lnTo>
                    <a:pt x="123" y="473"/>
                  </a:lnTo>
                  <a:lnTo>
                    <a:pt x="119" y="479"/>
                  </a:lnTo>
                  <a:lnTo>
                    <a:pt x="124" y="484"/>
                  </a:lnTo>
                  <a:lnTo>
                    <a:pt x="124" y="493"/>
                  </a:lnTo>
                  <a:lnTo>
                    <a:pt x="123" y="498"/>
                  </a:lnTo>
                  <a:lnTo>
                    <a:pt x="119" y="504"/>
                  </a:lnTo>
                  <a:lnTo>
                    <a:pt x="112" y="515"/>
                  </a:lnTo>
                  <a:lnTo>
                    <a:pt x="107" y="510"/>
                  </a:lnTo>
                  <a:lnTo>
                    <a:pt x="102" y="513"/>
                  </a:lnTo>
                  <a:lnTo>
                    <a:pt x="96" y="518"/>
                  </a:lnTo>
                  <a:lnTo>
                    <a:pt x="87" y="519"/>
                  </a:lnTo>
                  <a:lnTo>
                    <a:pt x="78" y="527"/>
                  </a:lnTo>
                  <a:lnTo>
                    <a:pt x="68" y="529"/>
                  </a:lnTo>
                  <a:lnTo>
                    <a:pt x="59" y="529"/>
                  </a:lnTo>
                  <a:lnTo>
                    <a:pt x="50" y="529"/>
                  </a:lnTo>
                  <a:lnTo>
                    <a:pt x="30" y="533"/>
                  </a:lnTo>
                  <a:lnTo>
                    <a:pt x="20" y="533"/>
                  </a:lnTo>
                  <a:lnTo>
                    <a:pt x="16" y="522"/>
                  </a:lnTo>
                  <a:lnTo>
                    <a:pt x="10" y="509"/>
                  </a:lnTo>
                  <a:lnTo>
                    <a:pt x="6" y="496"/>
                  </a:lnTo>
                  <a:lnTo>
                    <a:pt x="5" y="484"/>
                  </a:lnTo>
                  <a:lnTo>
                    <a:pt x="5" y="468"/>
                  </a:lnTo>
                  <a:lnTo>
                    <a:pt x="0" y="447"/>
                  </a:lnTo>
                  <a:lnTo>
                    <a:pt x="17" y="433"/>
                  </a:lnTo>
                  <a:lnTo>
                    <a:pt x="27" y="422"/>
                  </a:lnTo>
                  <a:lnTo>
                    <a:pt x="47" y="422"/>
                  </a:lnTo>
                  <a:lnTo>
                    <a:pt x="68" y="425"/>
                  </a:lnTo>
                  <a:lnTo>
                    <a:pt x="84" y="419"/>
                  </a:lnTo>
                  <a:lnTo>
                    <a:pt x="101" y="417"/>
                  </a:lnTo>
                  <a:lnTo>
                    <a:pt x="102" y="399"/>
                  </a:lnTo>
                  <a:lnTo>
                    <a:pt x="112" y="386"/>
                  </a:lnTo>
                  <a:lnTo>
                    <a:pt x="89" y="372"/>
                  </a:lnTo>
                  <a:lnTo>
                    <a:pt x="85" y="362"/>
                  </a:lnTo>
                  <a:lnTo>
                    <a:pt x="87" y="346"/>
                  </a:lnTo>
                  <a:lnTo>
                    <a:pt x="104" y="346"/>
                  </a:lnTo>
                  <a:lnTo>
                    <a:pt x="115" y="345"/>
                  </a:lnTo>
                  <a:lnTo>
                    <a:pt x="116" y="346"/>
                  </a:lnTo>
                  <a:lnTo>
                    <a:pt x="129" y="337"/>
                  </a:lnTo>
                  <a:lnTo>
                    <a:pt x="141" y="332"/>
                  </a:lnTo>
                  <a:lnTo>
                    <a:pt x="146" y="332"/>
                  </a:lnTo>
                  <a:lnTo>
                    <a:pt x="153" y="323"/>
                  </a:lnTo>
                  <a:lnTo>
                    <a:pt x="163" y="320"/>
                  </a:lnTo>
                  <a:lnTo>
                    <a:pt x="172" y="303"/>
                  </a:lnTo>
                  <a:lnTo>
                    <a:pt x="178" y="308"/>
                  </a:lnTo>
                  <a:lnTo>
                    <a:pt x="191" y="297"/>
                  </a:lnTo>
                  <a:lnTo>
                    <a:pt x="192" y="297"/>
                  </a:lnTo>
                  <a:lnTo>
                    <a:pt x="208" y="284"/>
                  </a:lnTo>
                  <a:lnTo>
                    <a:pt x="217" y="283"/>
                  </a:lnTo>
                  <a:lnTo>
                    <a:pt x="229" y="283"/>
                  </a:lnTo>
                  <a:lnTo>
                    <a:pt x="237" y="283"/>
                  </a:lnTo>
                  <a:lnTo>
                    <a:pt x="231" y="267"/>
                  </a:lnTo>
                  <a:lnTo>
                    <a:pt x="228" y="255"/>
                  </a:lnTo>
                  <a:lnTo>
                    <a:pt x="225" y="229"/>
                  </a:lnTo>
                  <a:lnTo>
                    <a:pt x="243" y="227"/>
                  </a:lnTo>
                  <a:lnTo>
                    <a:pt x="253" y="222"/>
                  </a:lnTo>
                  <a:lnTo>
                    <a:pt x="248" y="233"/>
                  </a:lnTo>
                  <a:lnTo>
                    <a:pt x="256" y="241"/>
                  </a:lnTo>
                  <a:lnTo>
                    <a:pt x="263" y="250"/>
                  </a:lnTo>
                  <a:lnTo>
                    <a:pt x="268" y="256"/>
                  </a:lnTo>
                  <a:lnTo>
                    <a:pt x="290" y="255"/>
                  </a:lnTo>
                  <a:lnTo>
                    <a:pt x="308" y="232"/>
                  </a:lnTo>
                  <a:lnTo>
                    <a:pt x="322" y="221"/>
                  </a:lnTo>
                  <a:lnTo>
                    <a:pt x="330" y="213"/>
                  </a:lnTo>
                  <a:lnTo>
                    <a:pt x="339" y="204"/>
                  </a:lnTo>
                  <a:lnTo>
                    <a:pt x="348" y="192"/>
                  </a:lnTo>
                  <a:lnTo>
                    <a:pt x="356" y="196"/>
                  </a:lnTo>
                  <a:lnTo>
                    <a:pt x="356" y="188"/>
                  </a:lnTo>
                  <a:lnTo>
                    <a:pt x="361" y="184"/>
                  </a:lnTo>
                  <a:lnTo>
                    <a:pt x="375" y="187"/>
                  </a:lnTo>
                  <a:lnTo>
                    <a:pt x="398" y="207"/>
                  </a:lnTo>
                  <a:lnTo>
                    <a:pt x="393" y="151"/>
                  </a:lnTo>
                  <a:lnTo>
                    <a:pt x="373" y="176"/>
                  </a:lnTo>
                  <a:lnTo>
                    <a:pt x="358" y="175"/>
                  </a:lnTo>
                  <a:lnTo>
                    <a:pt x="353" y="159"/>
                  </a:lnTo>
                  <a:lnTo>
                    <a:pt x="353" y="151"/>
                  </a:lnTo>
                  <a:lnTo>
                    <a:pt x="348" y="147"/>
                  </a:lnTo>
                  <a:lnTo>
                    <a:pt x="361" y="134"/>
                  </a:lnTo>
                  <a:lnTo>
                    <a:pt x="369" y="125"/>
                  </a:lnTo>
                  <a:lnTo>
                    <a:pt x="376" y="122"/>
                  </a:lnTo>
                  <a:lnTo>
                    <a:pt x="383" y="120"/>
                  </a:lnTo>
                  <a:lnTo>
                    <a:pt x="387" y="113"/>
                  </a:lnTo>
                  <a:lnTo>
                    <a:pt x="393" y="111"/>
                  </a:lnTo>
                  <a:lnTo>
                    <a:pt x="401" y="111"/>
                  </a:lnTo>
                  <a:lnTo>
                    <a:pt x="387" y="97"/>
                  </a:lnTo>
                  <a:lnTo>
                    <a:pt x="373" y="100"/>
                  </a:lnTo>
                  <a:lnTo>
                    <a:pt x="364" y="100"/>
                  </a:lnTo>
                  <a:lnTo>
                    <a:pt x="356" y="96"/>
                  </a:lnTo>
                  <a:lnTo>
                    <a:pt x="356" y="105"/>
                  </a:lnTo>
                  <a:lnTo>
                    <a:pt x="348" y="114"/>
                  </a:lnTo>
                  <a:lnTo>
                    <a:pt x="338" y="130"/>
                  </a:lnTo>
                  <a:lnTo>
                    <a:pt x="327" y="136"/>
                  </a:lnTo>
                  <a:lnTo>
                    <a:pt x="319" y="136"/>
                  </a:lnTo>
                  <a:lnTo>
                    <a:pt x="316" y="147"/>
                  </a:lnTo>
                  <a:lnTo>
                    <a:pt x="316" y="151"/>
                  </a:lnTo>
                  <a:lnTo>
                    <a:pt x="310" y="156"/>
                  </a:lnTo>
                  <a:lnTo>
                    <a:pt x="318" y="175"/>
                  </a:lnTo>
                  <a:lnTo>
                    <a:pt x="322" y="184"/>
                  </a:lnTo>
                  <a:lnTo>
                    <a:pt x="313" y="198"/>
                  </a:lnTo>
                  <a:lnTo>
                    <a:pt x="302" y="207"/>
                  </a:lnTo>
                  <a:lnTo>
                    <a:pt x="299" y="221"/>
                  </a:lnTo>
                  <a:lnTo>
                    <a:pt x="293" y="232"/>
                  </a:lnTo>
                  <a:lnTo>
                    <a:pt x="287" y="232"/>
                  </a:lnTo>
                  <a:lnTo>
                    <a:pt x="277" y="233"/>
                  </a:lnTo>
                  <a:lnTo>
                    <a:pt x="268" y="238"/>
                  </a:lnTo>
                  <a:lnTo>
                    <a:pt x="265" y="236"/>
                  </a:lnTo>
                  <a:lnTo>
                    <a:pt x="265" y="229"/>
                  </a:lnTo>
                  <a:lnTo>
                    <a:pt x="263" y="216"/>
                  </a:lnTo>
                  <a:lnTo>
                    <a:pt x="256" y="216"/>
                  </a:lnTo>
                  <a:lnTo>
                    <a:pt x="251" y="209"/>
                  </a:lnTo>
                  <a:lnTo>
                    <a:pt x="253" y="198"/>
                  </a:lnTo>
                  <a:lnTo>
                    <a:pt x="254" y="192"/>
                  </a:lnTo>
                  <a:lnTo>
                    <a:pt x="253" y="188"/>
                  </a:lnTo>
                  <a:lnTo>
                    <a:pt x="246" y="192"/>
                  </a:lnTo>
                  <a:lnTo>
                    <a:pt x="243" y="192"/>
                  </a:lnTo>
                  <a:lnTo>
                    <a:pt x="239" y="190"/>
                  </a:lnTo>
                  <a:lnTo>
                    <a:pt x="236" y="188"/>
                  </a:lnTo>
                  <a:lnTo>
                    <a:pt x="228" y="195"/>
                  </a:lnTo>
                  <a:lnTo>
                    <a:pt x="220" y="202"/>
                  </a:lnTo>
                  <a:lnTo>
                    <a:pt x="212" y="210"/>
                  </a:lnTo>
                  <a:lnTo>
                    <a:pt x="195" y="209"/>
                  </a:lnTo>
                  <a:lnTo>
                    <a:pt x="184" y="207"/>
                  </a:lnTo>
                  <a:lnTo>
                    <a:pt x="177" y="199"/>
                  </a:lnTo>
                  <a:lnTo>
                    <a:pt x="177" y="195"/>
                  </a:lnTo>
                  <a:lnTo>
                    <a:pt x="181" y="188"/>
                  </a:lnTo>
                  <a:lnTo>
                    <a:pt x="188" y="184"/>
                  </a:lnTo>
                  <a:lnTo>
                    <a:pt x="192" y="178"/>
                  </a:lnTo>
                  <a:lnTo>
                    <a:pt x="181" y="181"/>
                  </a:lnTo>
                  <a:lnTo>
                    <a:pt x="177" y="173"/>
                  </a:lnTo>
                  <a:lnTo>
                    <a:pt x="177" y="168"/>
                  </a:lnTo>
                  <a:lnTo>
                    <a:pt x="192" y="167"/>
                  </a:lnTo>
                  <a:lnTo>
                    <a:pt x="206" y="165"/>
                  </a:lnTo>
                  <a:lnTo>
                    <a:pt x="197" y="161"/>
                  </a:lnTo>
                  <a:lnTo>
                    <a:pt x="183" y="162"/>
                  </a:lnTo>
                  <a:lnTo>
                    <a:pt x="183" y="153"/>
                  </a:lnTo>
                  <a:lnTo>
                    <a:pt x="189" y="147"/>
                  </a:lnTo>
                  <a:lnTo>
                    <a:pt x="203" y="141"/>
                  </a:lnTo>
                  <a:lnTo>
                    <a:pt x="208" y="134"/>
                  </a:lnTo>
                  <a:lnTo>
                    <a:pt x="212" y="131"/>
                  </a:lnTo>
                  <a:lnTo>
                    <a:pt x="223" y="130"/>
                  </a:lnTo>
                  <a:lnTo>
                    <a:pt x="232" y="131"/>
                  </a:lnTo>
                  <a:lnTo>
                    <a:pt x="237" y="134"/>
                  </a:lnTo>
                  <a:lnTo>
                    <a:pt x="245" y="130"/>
                  </a:lnTo>
                  <a:lnTo>
                    <a:pt x="237" y="128"/>
                  </a:lnTo>
                  <a:lnTo>
                    <a:pt x="237" y="116"/>
                  </a:lnTo>
                  <a:lnTo>
                    <a:pt x="257" y="102"/>
                  </a:lnTo>
                  <a:lnTo>
                    <a:pt x="268" y="93"/>
                  </a:lnTo>
                  <a:lnTo>
                    <a:pt x="274" y="91"/>
                  </a:lnTo>
                  <a:lnTo>
                    <a:pt x="273" y="86"/>
                  </a:lnTo>
                  <a:lnTo>
                    <a:pt x="282" y="76"/>
                  </a:lnTo>
                  <a:lnTo>
                    <a:pt x="293" y="62"/>
                  </a:lnTo>
                  <a:lnTo>
                    <a:pt x="305" y="55"/>
                  </a:lnTo>
                  <a:lnTo>
                    <a:pt x="296" y="49"/>
                  </a:lnTo>
                  <a:lnTo>
                    <a:pt x="321" y="35"/>
                  </a:lnTo>
                  <a:lnTo>
                    <a:pt x="331" y="37"/>
                  </a:lnTo>
                  <a:lnTo>
                    <a:pt x="330" y="29"/>
                  </a:lnTo>
                  <a:lnTo>
                    <a:pt x="352" y="28"/>
                  </a:lnTo>
                  <a:lnTo>
                    <a:pt x="392" y="3"/>
                  </a:lnTo>
                  <a:lnTo>
                    <a:pt x="398" y="0"/>
                  </a:lnTo>
                  <a:lnTo>
                    <a:pt x="390" y="18"/>
                  </a:lnTo>
                  <a:lnTo>
                    <a:pt x="400" y="9"/>
                  </a:lnTo>
                  <a:lnTo>
                    <a:pt x="410" y="6"/>
                  </a:lnTo>
                  <a:lnTo>
                    <a:pt x="409" y="14"/>
                  </a:lnTo>
                  <a:lnTo>
                    <a:pt x="440" y="4"/>
                  </a:lnTo>
                  <a:lnTo>
                    <a:pt x="455" y="12"/>
                  </a:lnTo>
                  <a:lnTo>
                    <a:pt x="434" y="20"/>
                  </a:lnTo>
                  <a:lnTo>
                    <a:pt x="441" y="29"/>
                  </a:lnTo>
                  <a:lnTo>
                    <a:pt x="472" y="28"/>
                  </a:lnTo>
                  <a:lnTo>
                    <a:pt x="517" y="42"/>
                  </a:lnTo>
                  <a:lnTo>
                    <a:pt x="514" y="57"/>
                  </a:lnTo>
                  <a:lnTo>
                    <a:pt x="495" y="71"/>
                  </a:lnTo>
                  <a:lnTo>
                    <a:pt x="468" y="79"/>
                  </a:lnTo>
                  <a:lnTo>
                    <a:pt x="463" y="96"/>
                  </a:lnTo>
                  <a:lnTo>
                    <a:pt x="465" y="111"/>
                  </a:lnTo>
                  <a:lnTo>
                    <a:pt x="472" y="114"/>
                  </a:lnTo>
                  <a:lnTo>
                    <a:pt x="474" y="122"/>
                  </a:lnTo>
                  <a:lnTo>
                    <a:pt x="477" y="125"/>
                  </a:lnTo>
                  <a:lnTo>
                    <a:pt x="483" y="128"/>
                  </a:lnTo>
                  <a:lnTo>
                    <a:pt x="485" y="137"/>
                  </a:lnTo>
                  <a:lnTo>
                    <a:pt x="494" y="148"/>
                  </a:lnTo>
                  <a:lnTo>
                    <a:pt x="494" y="153"/>
                  </a:lnTo>
                  <a:lnTo>
                    <a:pt x="503" y="153"/>
                  </a:lnTo>
                  <a:lnTo>
                    <a:pt x="506" y="156"/>
                  </a:lnTo>
                  <a:lnTo>
                    <a:pt x="514" y="159"/>
                  </a:lnTo>
                  <a:lnTo>
                    <a:pt x="519" y="154"/>
                  </a:lnTo>
                  <a:lnTo>
                    <a:pt x="523" y="147"/>
                  </a:lnTo>
                  <a:lnTo>
                    <a:pt x="526" y="142"/>
                  </a:lnTo>
                  <a:lnTo>
                    <a:pt x="534" y="145"/>
                  </a:lnTo>
                  <a:lnTo>
                    <a:pt x="543" y="134"/>
                  </a:lnTo>
                  <a:lnTo>
                    <a:pt x="543" y="127"/>
                  </a:lnTo>
                  <a:lnTo>
                    <a:pt x="547" y="120"/>
                  </a:lnTo>
                  <a:lnTo>
                    <a:pt x="548" y="116"/>
                  </a:lnTo>
                  <a:lnTo>
                    <a:pt x="567" y="111"/>
                  </a:lnTo>
                  <a:lnTo>
                    <a:pt x="582" y="106"/>
                  </a:lnTo>
                  <a:lnTo>
                    <a:pt x="602" y="100"/>
                  </a:lnTo>
                  <a:lnTo>
                    <a:pt x="625" y="105"/>
                  </a:lnTo>
                  <a:lnTo>
                    <a:pt x="649" y="105"/>
                  </a:lnTo>
                  <a:lnTo>
                    <a:pt x="687" y="105"/>
                  </a:lnTo>
                  <a:lnTo>
                    <a:pt x="694" y="66"/>
                  </a:lnTo>
                  <a:lnTo>
                    <a:pt x="715" y="68"/>
                  </a:lnTo>
                  <a:lnTo>
                    <a:pt x="731" y="97"/>
                  </a:lnTo>
                  <a:lnTo>
                    <a:pt x="734" y="72"/>
                  </a:lnTo>
                  <a:lnTo>
                    <a:pt x="805" y="4"/>
                  </a:lnTo>
                  <a:lnTo>
                    <a:pt x="833" y="4"/>
                  </a:lnTo>
                  <a:lnTo>
                    <a:pt x="858" y="18"/>
                  </a:lnTo>
                  <a:lnTo>
                    <a:pt x="890" y="17"/>
                  </a:lnTo>
                  <a:lnTo>
                    <a:pt x="933" y="42"/>
                  </a:lnTo>
                  <a:lnTo>
                    <a:pt x="983" y="55"/>
                  </a:lnTo>
                  <a:lnTo>
                    <a:pt x="1019" y="52"/>
                  </a:lnTo>
                  <a:lnTo>
                    <a:pt x="1065" y="68"/>
                  </a:lnTo>
                  <a:lnTo>
                    <a:pt x="1104" y="68"/>
                  </a:lnTo>
                  <a:lnTo>
                    <a:pt x="1122" y="57"/>
                  </a:lnTo>
                  <a:lnTo>
                    <a:pt x="1166" y="57"/>
                  </a:lnTo>
                  <a:lnTo>
                    <a:pt x="1189" y="69"/>
                  </a:lnTo>
                  <a:lnTo>
                    <a:pt x="1248" y="69"/>
                  </a:lnTo>
                  <a:lnTo>
                    <a:pt x="1297" y="91"/>
                  </a:lnTo>
                  <a:lnTo>
                    <a:pt x="1388" y="88"/>
                  </a:lnTo>
                  <a:lnTo>
                    <a:pt x="1532" y="97"/>
                  </a:lnTo>
                  <a:lnTo>
                    <a:pt x="1602" y="127"/>
                  </a:lnTo>
                  <a:lnTo>
                    <a:pt x="1661" y="145"/>
                  </a:lnTo>
                  <a:lnTo>
                    <a:pt x="1698" y="161"/>
                  </a:lnTo>
                  <a:lnTo>
                    <a:pt x="1687" y="165"/>
                  </a:lnTo>
                  <a:lnTo>
                    <a:pt x="1661" y="153"/>
                  </a:lnTo>
                  <a:lnTo>
                    <a:pt x="1600" y="148"/>
                  </a:lnTo>
                  <a:lnTo>
                    <a:pt x="1617" y="161"/>
                  </a:lnTo>
                  <a:lnTo>
                    <a:pt x="1644" y="167"/>
                  </a:lnTo>
                  <a:lnTo>
                    <a:pt x="1636" y="187"/>
                  </a:lnTo>
                  <a:lnTo>
                    <a:pt x="1608" y="199"/>
                  </a:lnTo>
                  <a:lnTo>
                    <a:pt x="1599" y="219"/>
                  </a:lnTo>
                  <a:lnTo>
                    <a:pt x="1636" y="238"/>
                  </a:lnTo>
                  <a:lnTo>
                    <a:pt x="1662" y="263"/>
                  </a:lnTo>
                  <a:lnTo>
                    <a:pt x="1676" y="298"/>
                  </a:lnTo>
                  <a:lnTo>
                    <a:pt x="1659" y="301"/>
                  </a:lnTo>
                  <a:lnTo>
                    <a:pt x="1622" y="291"/>
                  </a:lnTo>
                  <a:lnTo>
                    <a:pt x="1583" y="264"/>
                  </a:lnTo>
                  <a:lnTo>
                    <a:pt x="1568" y="250"/>
                  </a:lnTo>
                  <a:lnTo>
                    <a:pt x="1559" y="232"/>
                  </a:lnTo>
                  <a:lnTo>
                    <a:pt x="1549" y="204"/>
                  </a:lnTo>
                  <a:lnTo>
                    <a:pt x="1534" y="195"/>
                  </a:lnTo>
                  <a:lnTo>
                    <a:pt x="1520" y="193"/>
                  </a:lnTo>
                  <a:lnTo>
                    <a:pt x="1508" y="196"/>
                  </a:lnTo>
                  <a:lnTo>
                    <a:pt x="1521" y="218"/>
                  </a:lnTo>
                  <a:lnTo>
                    <a:pt x="1484" y="221"/>
                  </a:lnTo>
                  <a:lnTo>
                    <a:pt x="1467" y="210"/>
                  </a:lnTo>
                  <a:lnTo>
                    <a:pt x="1435" y="216"/>
                  </a:lnTo>
                  <a:lnTo>
                    <a:pt x="1410" y="233"/>
                  </a:lnTo>
                  <a:lnTo>
                    <a:pt x="1410" y="243"/>
                  </a:lnTo>
                  <a:lnTo>
                    <a:pt x="1419" y="258"/>
                  </a:lnTo>
                  <a:lnTo>
                    <a:pt x="1458" y="263"/>
                  </a:lnTo>
                  <a:lnTo>
                    <a:pt x="1489" y="281"/>
                  </a:lnTo>
                  <a:lnTo>
                    <a:pt x="1542" y="332"/>
                  </a:lnTo>
                  <a:lnTo>
                    <a:pt x="1563" y="366"/>
                  </a:lnTo>
                  <a:lnTo>
                    <a:pt x="1586" y="40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6" name="Freeform 41"/>
            <p:cNvSpPr>
              <a:spLocks/>
            </p:cNvSpPr>
            <p:nvPr/>
          </p:nvSpPr>
          <p:spPr bwMode="auto">
            <a:xfrm>
              <a:off x="4788343" y="1967746"/>
              <a:ext cx="1566863" cy="1009434"/>
            </a:xfrm>
            <a:custGeom>
              <a:avLst/>
              <a:gdLst>
                <a:gd name="T0" fmla="*/ 52 w 1007"/>
                <a:gd name="T1" fmla="*/ 36 h 866"/>
                <a:gd name="T2" fmla="*/ 42 w 1007"/>
                <a:gd name="T3" fmla="*/ 25 h 866"/>
                <a:gd name="T4" fmla="*/ 93 w 1007"/>
                <a:gd name="T5" fmla="*/ 16 h 866"/>
                <a:gd name="T6" fmla="*/ 116 w 1007"/>
                <a:gd name="T7" fmla="*/ 10 h 866"/>
                <a:gd name="T8" fmla="*/ 156 w 1007"/>
                <a:gd name="T9" fmla="*/ 8 h 866"/>
                <a:gd name="T10" fmla="*/ 280 w 1007"/>
                <a:gd name="T11" fmla="*/ 8 h 866"/>
                <a:gd name="T12" fmla="*/ 343 w 1007"/>
                <a:gd name="T13" fmla="*/ 12 h 866"/>
                <a:gd name="T14" fmla="*/ 319 w 1007"/>
                <a:gd name="T15" fmla="*/ 12 h 866"/>
                <a:gd name="T16" fmla="*/ 304 w 1007"/>
                <a:gd name="T17" fmla="*/ 1 h 866"/>
                <a:gd name="T18" fmla="*/ 334 w 1007"/>
                <a:gd name="T19" fmla="*/ 0 h 866"/>
                <a:gd name="T20" fmla="*/ 359 w 1007"/>
                <a:gd name="T21" fmla="*/ 5 h 866"/>
                <a:gd name="T22" fmla="*/ 395 w 1007"/>
                <a:gd name="T23" fmla="*/ 13 h 866"/>
                <a:gd name="T24" fmla="*/ 387 w 1007"/>
                <a:gd name="T25" fmla="*/ 3 h 866"/>
                <a:gd name="T26" fmla="*/ 457 w 1007"/>
                <a:gd name="T27" fmla="*/ 13 h 866"/>
                <a:gd name="T28" fmla="*/ 458 w 1007"/>
                <a:gd name="T29" fmla="*/ 16 h 866"/>
                <a:gd name="T30" fmla="*/ 437 w 1007"/>
                <a:gd name="T31" fmla="*/ 25 h 866"/>
                <a:gd name="T32" fmla="*/ 419 w 1007"/>
                <a:gd name="T33" fmla="*/ 38 h 866"/>
                <a:gd name="T34" fmla="*/ 483 w 1007"/>
                <a:gd name="T35" fmla="*/ 47 h 866"/>
                <a:gd name="T36" fmla="*/ 485 w 1007"/>
                <a:gd name="T37" fmla="*/ 59 h 866"/>
                <a:gd name="T38" fmla="*/ 494 w 1007"/>
                <a:gd name="T39" fmla="*/ 49 h 866"/>
                <a:gd name="T40" fmla="*/ 494 w 1007"/>
                <a:gd name="T41" fmla="*/ 32 h 866"/>
                <a:gd name="T42" fmla="*/ 540 w 1007"/>
                <a:gd name="T43" fmla="*/ 36 h 866"/>
                <a:gd name="T44" fmla="*/ 567 w 1007"/>
                <a:gd name="T45" fmla="*/ 31 h 866"/>
                <a:gd name="T46" fmla="*/ 618 w 1007"/>
                <a:gd name="T47" fmla="*/ 44 h 866"/>
                <a:gd name="T48" fmla="*/ 651 w 1007"/>
                <a:gd name="T49" fmla="*/ 55 h 866"/>
                <a:gd name="T50" fmla="*/ 625 w 1007"/>
                <a:gd name="T51" fmla="*/ 60 h 866"/>
                <a:gd name="T52" fmla="*/ 577 w 1007"/>
                <a:gd name="T53" fmla="*/ 64 h 866"/>
                <a:gd name="T54" fmla="*/ 612 w 1007"/>
                <a:gd name="T55" fmla="*/ 66 h 866"/>
                <a:gd name="T56" fmla="*/ 625 w 1007"/>
                <a:gd name="T57" fmla="*/ 76 h 866"/>
                <a:gd name="T58" fmla="*/ 612 w 1007"/>
                <a:gd name="T59" fmla="*/ 77 h 866"/>
                <a:gd name="T60" fmla="*/ 592 w 1007"/>
                <a:gd name="T61" fmla="*/ 81 h 866"/>
                <a:gd name="T62" fmla="*/ 562 w 1007"/>
                <a:gd name="T63" fmla="*/ 91 h 866"/>
                <a:gd name="T64" fmla="*/ 560 w 1007"/>
                <a:gd name="T65" fmla="*/ 104 h 866"/>
                <a:gd name="T66" fmla="*/ 527 w 1007"/>
                <a:gd name="T67" fmla="*/ 124 h 866"/>
                <a:gd name="T68" fmla="*/ 535 w 1007"/>
                <a:gd name="T69" fmla="*/ 141 h 866"/>
                <a:gd name="T70" fmla="*/ 518 w 1007"/>
                <a:gd name="T71" fmla="*/ 130 h 866"/>
                <a:gd name="T72" fmla="*/ 487 w 1007"/>
                <a:gd name="T73" fmla="*/ 124 h 866"/>
                <a:gd name="T74" fmla="*/ 460 w 1007"/>
                <a:gd name="T75" fmla="*/ 128 h 866"/>
                <a:gd name="T76" fmla="*/ 415 w 1007"/>
                <a:gd name="T77" fmla="*/ 130 h 866"/>
                <a:gd name="T78" fmla="*/ 392 w 1007"/>
                <a:gd name="T79" fmla="*/ 142 h 866"/>
                <a:gd name="T80" fmla="*/ 443 w 1007"/>
                <a:gd name="T81" fmla="*/ 160 h 866"/>
                <a:gd name="T82" fmla="*/ 452 w 1007"/>
                <a:gd name="T83" fmla="*/ 150 h 866"/>
                <a:gd name="T84" fmla="*/ 481 w 1007"/>
                <a:gd name="T85" fmla="*/ 156 h 866"/>
                <a:gd name="T86" fmla="*/ 498 w 1007"/>
                <a:gd name="T87" fmla="*/ 166 h 866"/>
                <a:gd name="T88" fmla="*/ 510 w 1007"/>
                <a:gd name="T89" fmla="*/ 175 h 866"/>
                <a:gd name="T90" fmla="*/ 541 w 1007"/>
                <a:gd name="T91" fmla="*/ 188 h 866"/>
                <a:gd name="T92" fmla="*/ 586 w 1007"/>
                <a:gd name="T93" fmla="*/ 188 h 866"/>
                <a:gd name="T94" fmla="*/ 558 w 1007"/>
                <a:gd name="T95" fmla="*/ 189 h 866"/>
                <a:gd name="T96" fmla="*/ 505 w 1007"/>
                <a:gd name="T97" fmla="*/ 188 h 866"/>
                <a:gd name="T98" fmla="*/ 468 w 1007"/>
                <a:gd name="T99" fmla="*/ 176 h 866"/>
                <a:gd name="T100" fmla="*/ 439 w 1007"/>
                <a:gd name="T101" fmla="*/ 171 h 866"/>
                <a:gd name="T102" fmla="*/ 396 w 1007"/>
                <a:gd name="T103" fmla="*/ 165 h 866"/>
                <a:gd name="T104" fmla="*/ 320 w 1007"/>
                <a:gd name="T105" fmla="*/ 147 h 866"/>
                <a:gd name="T106" fmla="*/ 258 w 1007"/>
                <a:gd name="T107" fmla="*/ 120 h 866"/>
                <a:gd name="T108" fmla="*/ 279 w 1007"/>
                <a:gd name="T109" fmla="*/ 145 h 866"/>
                <a:gd name="T110" fmla="*/ 239 w 1007"/>
                <a:gd name="T111" fmla="*/ 128 h 866"/>
                <a:gd name="T112" fmla="*/ 203 w 1007"/>
                <a:gd name="T113" fmla="*/ 95 h 866"/>
                <a:gd name="T114" fmla="*/ 206 w 1007"/>
                <a:gd name="T115" fmla="*/ 70 h 866"/>
                <a:gd name="T116" fmla="*/ 193 w 1007"/>
                <a:gd name="T117" fmla="*/ 51 h 866"/>
                <a:gd name="T118" fmla="*/ 183 w 1007"/>
                <a:gd name="T119" fmla="*/ 40 h 866"/>
                <a:gd name="T120" fmla="*/ 157 w 1007"/>
                <a:gd name="T121" fmla="*/ 34 h 866"/>
                <a:gd name="T122" fmla="*/ 104 w 1007"/>
                <a:gd name="T123" fmla="*/ 36 h 866"/>
                <a:gd name="T124" fmla="*/ 65 w 1007"/>
                <a:gd name="T125" fmla="*/ 43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7"/>
                <a:gd name="T190" fmla="*/ 0 h 866"/>
                <a:gd name="T191" fmla="*/ 1007 w 1007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7" h="866">
                  <a:moveTo>
                    <a:pt x="0" y="222"/>
                  </a:moveTo>
                  <a:lnTo>
                    <a:pt x="48" y="193"/>
                  </a:lnTo>
                  <a:lnTo>
                    <a:pt x="76" y="180"/>
                  </a:lnTo>
                  <a:lnTo>
                    <a:pt x="80" y="162"/>
                  </a:lnTo>
                  <a:lnTo>
                    <a:pt x="59" y="151"/>
                  </a:lnTo>
                  <a:lnTo>
                    <a:pt x="57" y="129"/>
                  </a:lnTo>
                  <a:lnTo>
                    <a:pt x="67" y="123"/>
                  </a:lnTo>
                  <a:lnTo>
                    <a:pt x="65" y="114"/>
                  </a:lnTo>
                  <a:lnTo>
                    <a:pt x="102" y="111"/>
                  </a:lnTo>
                  <a:lnTo>
                    <a:pt x="111" y="94"/>
                  </a:lnTo>
                  <a:lnTo>
                    <a:pt x="113" y="78"/>
                  </a:lnTo>
                  <a:lnTo>
                    <a:pt x="144" y="74"/>
                  </a:lnTo>
                  <a:lnTo>
                    <a:pt x="147" y="58"/>
                  </a:lnTo>
                  <a:lnTo>
                    <a:pt x="118" y="54"/>
                  </a:lnTo>
                  <a:lnTo>
                    <a:pt x="132" y="43"/>
                  </a:lnTo>
                  <a:lnTo>
                    <a:pt x="179" y="43"/>
                  </a:lnTo>
                  <a:lnTo>
                    <a:pt x="193" y="30"/>
                  </a:lnTo>
                  <a:lnTo>
                    <a:pt x="214" y="29"/>
                  </a:lnTo>
                  <a:lnTo>
                    <a:pt x="226" y="18"/>
                  </a:lnTo>
                  <a:lnTo>
                    <a:pt x="241" y="37"/>
                  </a:lnTo>
                  <a:lnTo>
                    <a:pt x="302" y="34"/>
                  </a:lnTo>
                  <a:lnTo>
                    <a:pt x="330" y="52"/>
                  </a:lnTo>
                  <a:lnTo>
                    <a:pt x="419" y="47"/>
                  </a:lnTo>
                  <a:lnTo>
                    <a:pt x="433" y="38"/>
                  </a:lnTo>
                  <a:lnTo>
                    <a:pt x="467" y="54"/>
                  </a:lnTo>
                  <a:lnTo>
                    <a:pt x="503" y="68"/>
                  </a:lnTo>
                  <a:lnTo>
                    <a:pt x="520" y="61"/>
                  </a:lnTo>
                  <a:lnTo>
                    <a:pt x="531" y="54"/>
                  </a:lnTo>
                  <a:lnTo>
                    <a:pt x="560" y="58"/>
                  </a:lnTo>
                  <a:lnTo>
                    <a:pt x="540" y="47"/>
                  </a:lnTo>
                  <a:lnTo>
                    <a:pt x="521" y="49"/>
                  </a:lnTo>
                  <a:lnTo>
                    <a:pt x="494" y="52"/>
                  </a:lnTo>
                  <a:lnTo>
                    <a:pt x="480" y="37"/>
                  </a:lnTo>
                  <a:lnTo>
                    <a:pt x="464" y="29"/>
                  </a:lnTo>
                  <a:lnTo>
                    <a:pt x="464" y="15"/>
                  </a:lnTo>
                  <a:lnTo>
                    <a:pt x="469" y="1"/>
                  </a:lnTo>
                  <a:lnTo>
                    <a:pt x="481" y="0"/>
                  </a:lnTo>
                  <a:lnTo>
                    <a:pt x="498" y="12"/>
                  </a:lnTo>
                  <a:lnTo>
                    <a:pt x="503" y="6"/>
                  </a:lnTo>
                  <a:lnTo>
                    <a:pt x="517" y="0"/>
                  </a:lnTo>
                  <a:lnTo>
                    <a:pt x="534" y="9"/>
                  </a:lnTo>
                  <a:lnTo>
                    <a:pt x="543" y="1"/>
                  </a:lnTo>
                  <a:lnTo>
                    <a:pt x="552" y="13"/>
                  </a:lnTo>
                  <a:lnTo>
                    <a:pt x="554" y="23"/>
                  </a:lnTo>
                  <a:lnTo>
                    <a:pt x="579" y="34"/>
                  </a:lnTo>
                  <a:lnTo>
                    <a:pt x="569" y="43"/>
                  </a:lnTo>
                  <a:lnTo>
                    <a:pt x="569" y="55"/>
                  </a:lnTo>
                  <a:lnTo>
                    <a:pt x="611" y="58"/>
                  </a:lnTo>
                  <a:lnTo>
                    <a:pt x="622" y="43"/>
                  </a:lnTo>
                  <a:lnTo>
                    <a:pt x="614" y="35"/>
                  </a:lnTo>
                  <a:lnTo>
                    <a:pt x="596" y="37"/>
                  </a:lnTo>
                  <a:lnTo>
                    <a:pt x="600" y="18"/>
                  </a:lnTo>
                  <a:lnTo>
                    <a:pt x="638" y="29"/>
                  </a:lnTo>
                  <a:lnTo>
                    <a:pt x="645" y="41"/>
                  </a:lnTo>
                  <a:lnTo>
                    <a:pt x="676" y="41"/>
                  </a:lnTo>
                  <a:lnTo>
                    <a:pt x="707" y="57"/>
                  </a:lnTo>
                  <a:lnTo>
                    <a:pt x="723" y="54"/>
                  </a:lnTo>
                  <a:lnTo>
                    <a:pt x="740" y="68"/>
                  </a:lnTo>
                  <a:lnTo>
                    <a:pt x="723" y="86"/>
                  </a:lnTo>
                  <a:lnTo>
                    <a:pt x="709" y="72"/>
                  </a:lnTo>
                  <a:lnTo>
                    <a:pt x="699" y="77"/>
                  </a:lnTo>
                  <a:lnTo>
                    <a:pt x="686" y="88"/>
                  </a:lnTo>
                  <a:lnTo>
                    <a:pt x="664" y="97"/>
                  </a:lnTo>
                  <a:lnTo>
                    <a:pt x="675" y="111"/>
                  </a:lnTo>
                  <a:lnTo>
                    <a:pt x="656" y="112"/>
                  </a:lnTo>
                  <a:lnTo>
                    <a:pt x="641" y="131"/>
                  </a:lnTo>
                  <a:lnTo>
                    <a:pt x="625" y="154"/>
                  </a:lnTo>
                  <a:lnTo>
                    <a:pt x="648" y="174"/>
                  </a:lnTo>
                  <a:lnTo>
                    <a:pt x="667" y="197"/>
                  </a:lnTo>
                  <a:lnTo>
                    <a:pt x="703" y="201"/>
                  </a:lnTo>
                  <a:lnTo>
                    <a:pt x="733" y="197"/>
                  </a:lnTo>
                  <a:lnTo>
                    <a:pt x="747" y="210"/>
                  </a:lnTo>
                  <a:lnTo>
                    <a:pt x="741" y="216"/>
                  </a:lnTo>
                  <a:lnTo>
                    <a:pt x="732" y="228"/>
                  </a:lnTo>
                  <a:lnTo>
                    <a:pt x="746" y="250"/>
                  </a:lnTo>
                  <a:lnTo>
                    <a:pt x="751" y="266"/>
                  </a:lnTo>
                  <a:lnTo>
                    <a:pt x="768" y="273"/>
                  </a:lnTo>
                  <a:lnTo>
                    <a:pt x="791" y="259"/>
                  </a:lnTo>
                  <a:lnTo>
                    <a:pt x="785" y="239"/>
                  </a:lnTo>
                  <a:lnTo>
                    <a:pt x="764" y="222"/>
                  </a:lnTo>
                  <a:lnTo>
                    <a:pt x="788" y="202"/>
                  </a:lnTo>
                  <a:lnTo>
                    <a:pt x="768" y="168"/>
                  </a:lnTo>
                  <a:lnTo>
                    <a:pt x="749" y="154"/>
                  </a:lnTo>
                  <a:lnTo>
                    <a:pt x="764" y="142"/>
                  </a:lnTo>
                  <a:lnTo>
                    <a:pt x="761" y="123"/>
                  </a:lnTo>
                  <a:lnTo>
                    <a:pt x="772" y="112"/>
                  </a:lnTo>
                  <a:lnTo>
                    <a:pt x="791" y="123"/>
                  </a:lnTo>
                  <a:lnTo>
                    <a:pt x="834" y="163"/>
                  </a:lnTo>
                  <a:lnTo>
                    <a:pt x="860" y="170"/>
                  </a:lnTo>
                  <a:lnTo>
                    <a:pt x="868" y="159"/>
                  </a:lnTo>
                  <a:lnTo>
                    <a:pt x="862" y="137"/>
                  </a:lnTo>
                  <a:lnTo>
                    <a:pt x="877" y="140"/>
                  </a:lnTo>
                  <a:lnTo>
                    <a:pt x="904" y="165"/>
                  </a:lnTo>
                  <a:lnTo>
                    <a:pt x="908" y="179"/>
                  </a:lnTo>
                  <a:lnTo>
                    <a:pt x="924" y="188"/>
                  </a:lnTo>
                  <a:lnTo>
                    <a:pt x="955" y="199"/>
                  </a:lnTo>
                  <a:lnTo>
                    <a:pt x="970" y="219"/>
                  </a:lnTo>
                  <a:lnTo>
                    <a:pt x="993" y="233"/>
                  </a:lnTo>
                  <a:lnTo>
                    <a:pt x="1006" y="238"/>
                  </a:lnTo>
                  <a:lnTo>
                    <a:pt x="1007" y="250"/>
                  </a:lnTo>
                  <a:lnTo>
                    <a:pt x="989" y="258"/>
                  </a:lnTo>
                  <a:lnTo>
                    <a:pt x="978" y="249"/>
                  </a:lnTo>
                  <a:lnTo>
                    <a:pt x="969" y="250"/>
                  </a:lnTo>
                  <a:lnTo>
                    <a:pt x="966" y="270"/>
                  </a:lnTo>
                  <a:lnTo>
                    <a:pt x="950" y="275"/>
                  </a:lnTo>
                  <a:lnTo>
                    <a:pt x="933" y="264"/>
                  </a:lnTo>
                  <a:lnTo>
                    <a:pt x="898" y="264"/>
                  </a:lnTo>
                  <a:lnTo>
                    <a:pt x="893" y="287"/>
                  </a:lnTo>
                  <a:lnTo>
                    <a:pt x="902" y="301"/>
                  </a:lnTo>
                  <a:lnTo>
                    <a:pt x="916" y="293"/>
                  </a:lnTo>
                  <a:lnTo>
                    <a:pt x="930" y="290"/>
                  </a:lnTo>
                  <a:lnTo>
                    <a:pt x="944" y="298"/>
                  </a:lnTo>
                  <a:lnTo>
                    <a:pt x="925" y="315"/>
                  </a:lnTo>
                  <a:lnTo>
                    <a:pt x="944" y="330"/>
                  </a:lnTo>
                  <a:lnTo>
                    <a:pt x="969" y="335"/>
                  </a:lnTo>
                  <a:lnTo>
                    <a:pt x="966" y="344"/>
                  </a:lnTo>
                  <a:lnTo>
                    <a:pt x="956" y="346"/>
                  </a:lnTo>
                  <a:lnTo>
                    <a:pt x="933" y="399"/>
                  </a:lnTo>
                  <a:lnTo>
                    <a:pt x="935" y="364"/>
                  </a:lnTo>
                  <a:lnTo>
                    <a:pt x="945" y="347"/>
                  </a:lnTo>
                  <a:lnTo>
                    <a:pt x="933" y="340"/>
                  </a:lnTo>
                  <a:lnTo>
                    <a:pt x="919" y="351"/>
                  </a:lnTo>
                  <a:lnTo>
                    <a:pt x="927" y="360"/>
                  </a:lnTo>
                  <a:lnTo>
                    <a:pt x="916" y="366"/>
                  </a:lnTo>
                  <a:lnTo>
                    <a:pt x="905" y="374"/>
                  </a:lnTo>
                  <a:lnTo>
                    <a:pt x="907" y="397"/>
                  </a:lnTo>
                  <a:lnTo>
                    <a:pt x="891" y="406"/>
                  </a:lnTo>
                  <a:lnTo>
                    <a:pt x="870" y="409"/>
                  </a:lnTo>
                  <a:lnTo>
                    <a:pt x="877" y="422"/>
                  </a:lnTo>
                  <a:lnTo>
                    <a:pt x="870" y="436"/>
                  </a:lnTo>
                  <a:lnTo>
                    <a:pt x="877" y="446"/>
                  </a:lnTo>
                  <a:lnTo>
                    <a:pt x="865" y="470"/>
                  </a:lnTo>
                  <a:lnTo>
                    <a:pt x="860" y="491"/>
                  </a:lnTo>
                  <a:lnTo>
                    <a:pt x="842" y="504"/>
                  </a:lnTo>
                  <a:lnTo>
                    <a:pt x="819" y="538"/>
                  </a:lnTo>
                  <a:lnTo>
                    <a:pt x="816" y="561"/>
                  </a:lnTo>
                  <a:lnTo>
                    <a:pt x="823" y="579"/>
                  </a:lnTo>
                  <a:lnTo>
                    <a:pt x="834" y="603"/>
                  </a:lnTo>
                  <a:lnTo>
                    <a:pt x="840" y="627"/>
                  </a:lnTo>
                  <a:lnTo>
                    <a:pt x="829" y="638"/>
                  </a:lnTo>
                  <a:lnTo>
                    <a:pt x="816" y="630"/>
                  </a:lnTo>
                  <a:lnTo>
                    <a:pt x="819" y="618"/>
                  </a:lnTo>
                  <a:lnTo>
                    <a:pt x="811" y="590"/>
                  </a:lnTo>
                  <a:lnTo>
                    <a:pt x="802" y="586"/>
                  </a:lnTo>
                  <a:lnTo>
                    <a:pt x="795" y="569"/>
                  </a:lnTo>
                  <a:lnTo>
                    <a:pt x="783" y="569"/>
                  </a:lnTo>
                  <a:lnTo>
                    <a:pt x="769" y="559"/>
                  </a:lnTo>
                  <a:lnTo>
                    <a:pt x="754" y="562"/>
                  </a:lnTo>
                  <a:lnTo>
                    <a:pt x="740" y="556"/>
                  </a:lnTo>
                  <a:lnTo>
                    <a:pt x="723" y="564"/>
                  </a:lnTo>
                  <a:lnTo>
                    <a:pt x="692" y="558"/>
                  </a:lnTo>
                  <a:lnTo>
                    <a:pt x="712" y="578"/>
                  </a:lnTo>
                  <a:lnTo>
                    <a:pt x="686" y="576"/>
                  </a:lnTo>
                  <a:lnTo>
                    <a:pt x="667" y="561"/>
                  </a:lnTo>
                  <a:lnTo>
                    <a:pt x="636" y="561"/>
                  </a:lnTo>
                  <a:lnTo>
                    <a:pt x="641" y="586"/>
                  </a:lnTo>
                  <a:lnTo>
                    <a:pt x="617" y="578"/>
                  </a:lnTo>
                  <a:lnTo>
                    <a:pt x="605" y="603"/>
                  </a:lnTo>
                  <a:lnTo>
                    <a:pt x="614" y="613"/>
                  </a:lnTo>
                  <a:lnTo>
                    <a:pt x="605" y="643"/>
                  </a:lnTo>
                  <a:lnTo>
                    <a:pt x="616" y="677"/>
                  </a:lnTo>
                  <a:lnTo>
                    <a:pt x="628" y="700"/>
                  </a:lnTo>
                  <a:lnTo>
                    <a:pt x="642" y="722"/>
                  </a:lnTo>
                  <a:lnTo>
                    <a:pt x="686" y="720"/>
                  </a:lnTo>
                  <a:lnTo>
                    <a:pt x="704" y="716"/>
                  </a:lnTo>
                  <a:lnTo>
                    <a:pt x="707" y="700"/>
                  </a:lnTo>
                  <a:lnTo>
                    <a:pt x="698" y="688"/>
                  </a:lnTo>
                  <a:lnTo>
                    <a:pt x="699" y="677"/>
                  </a:lnTo>
                  <a:lnTo>
                    <a:pt x="726" y="680"/>
                  </a:lnTo>
                  <a:lnTo>
                    <a:pt x="752" y="674"/>
                  </a:lnTo>
                  <a:lnTo>
                    <a:pt x="752" y="688"/>
                  </a:lnTo>
                  <a:lnTo>
                    <a:pt x="744" y="708"/>
                  </a:lnTo>
                  <a:lnTo>
                    <a:pt x="732" y="723"/>
                  </a:lnTo>
                  <a:lnTo>
                    <a:pt x="729" y="745"/>
                  </a:lnTo>
                  <a:lnTo>
                    <a:pt x="746" y="754"/>
                  </a:lnTo>
                  <a:lnTo>
                    <a:pt x="769" y="751"/>
                  </a:lnTo>
                  <a:lnTo>
                    <a:pt x="783" y="759"/>
                  </a:lnTo>
                  <a:lnTo>
                    <a:pt x="795" y="756"/>
                  </a:lnTo>
                  <a:lnTo>
                    <a:pt x="800" y="770"/>
                  </a:lnTo>
                  <a:lnTo>
                    <a:pt x="789" y="791"/>
                  </a:lnTo>
                  <a:lnTo>
                    <a:pt x="798" y="804"/>
                  </a:lnTo>
                  <a:lnTo>
                    <a:pt x="800" y="828"/>
                  </a:lnTo>
                  <a:lnTo>
                    <a:pt x="816" y="845"/>
                  </a:lnTo>
                  <a:lnTo>
                    <a:pt x="836" y="850"/>
                  </a:lnTo>
                  <a:lnTo>
                    <a:pt x="850" y="845"/>
                  </a:lnTo>
                  <a:lnTo>
                    <a:pt x="856" y="847"/>
                  </a:lnTo>
                  <a:lnTo>
                    <a:pt x="882" y="847"/>
                  </a:lnTo>
                  <a:lnTo>
                    <a:pt x="905" y="849"/>
                  </a:lnTo>
                  <a:lnTo>
                    <a:pt x="911" y="838"/>
                  </a:lnTo>
                  <a:lnTo>
                    <a:pt x="891" y="856"/>
                  </a:lnTo>
                  <a:lnTo>
                    <a:pt x="877" y="855"/>
                  </a:lnTo>
                  <a:lnTo>
                    <a:pt x="863" y="856"/>
                  </a:lnTo>
                  <a:lnTo>
                    <a:pt x="836" y="866"/>
                  </a:lnTo>
                  <a:lnTo>
                    <a:pt x="812" y="853"/>
                  </a:lnTo>
                  <a:lnTo>
                    <a:pt x="791" y="845"/>
                  </a:lnTo>
                  <a:lnTo>
                    <a:pt x="781" y="847"/>
                  </a:lnTo>
                  <a:lnTo>
                    <a:pt x="783" y="836"/>
                  </a:lnTo>
                  <a:lnTo>
                    <a:pt x="781" y="819"/>
                  </a:lnTo>
                  <a:lnTo>
                    <a:pt x="763" y="804"/>
                  </a:lnTo>
                  <a:lnTo>
                    <a:pt x="724" y="794"/>
                  </a:lnTo>
                  <a:lnTo>
                    <a:pt x="718" y="787"/>
                  </a:lnTo>
                  <a:lnTo>
                    <a:pt x="707" y="788"/>
                  </a:lnTo>
                  <a:lnTo>
                    <a:pt x="696" y="780"/>
                  </a:lnTo>
                  <a:lnTo>
                    <a:pt x="679" y="773"/>
                  </a:lnTo>
                  <a:lnTo>
                    <a:pt x="661" y="751"/>
                  </a:lnTo>
                  <a:lnTo>
                    <a:pt x="639" y="745"/>
                  </a:lnTo>
                  <a:lnTo>
                    <a:pt x="627" y="759"/>
                  </a:lnTo>
                  <a:lnTo>
                    <a:pt x="613" y="748"/>
                  </a:lnTo>
                  <a:lnTo>
                    <a:pt x="596" y="748"/>
                  </a:lnTo>
                  <a:lnTo>
                    <a:pt x="562" y="740"/>
                  </a:lnTo>
                  <a:lnTo>
                    <a:pt x="500" y="703"/>
                  </a:lnTo>
                  <a:lnTo>
                    <a:pt x="495" y="664"/>
                  </a:lnTo>
                  <a:lnTo>
                    <a:pt x="489" y="649"/>
                  </a:lnTo>
                  <a:lnTo>
                    <a:pt x="478" y="638"/>
                  </a:lnTo>
                  <a:lnTo>
                    <a:pt x="464" y="617"/>
                  </a:lnTo>
                  <a:lnTo>
                    <a:pt x="399" y="542"/>
                  </a:lnTo>
                  <a:lnTo>
                    <a:pt x="399" y="570"/>
                  </a:lnTo>
                  <a:lnTo>
                    <a:pt x="439" y="620"/>
                  </a:lnTo>
                  <a:lnTo>
                    <a:pt x="456" y="661"/>
                  </a:lnTo>
                  <a:lnTo>
                    <a:pt x="432" y="652"/>
                  </a:lnTo>
                  <a:lnTo>
                    <a:pt x="427" y="627"/>
                  </a:lnTo>
                  <a:lnTo>
                    <a:pt x="395" y="612"/>
                  </a:lnTo>
                  <a:lnTo>
                    <a:pt x="413" y="603"/>
                  </a:lnTo>
                  <a:lnTo>
                    <a:pt x="370" y="576"/>
                  </a:lnTo>
                  <a:lnTo>
                    <a:pt x="387" y="561"/>
                  </a:lnTo>
                  <a:lnTo>
                    <a:pt x="371" y="530"/>
                  </a:lnTo>
                  <a:lnTo>
                    <a:pt x="319" y="465"/>
                  </a:lnTo>
                  <a:lnTo>
                    <a:pt x="313" y="428"/>
                  </a:lnTo>
                  <a:lnTo>
                    <a:pt x="316" y="397"/>
                  </a:lnTo>
                  <a:lnTo>
                    <a:pt x="330" y="366"/>
                  </a:lnTo>
                  <a:lnTo>
                    <a:pt x="330" y="335"/>
                  </a:lnTo>
                  <a:lnTo>
                    <a:pt x="319" y="317"/>
                  </a:lnTo>
                  <a:lnTo>
                    <a:pt x="348" y="310"/>
                  </a:lnTo>
                  <a:lnTo>
                    <a:pt x="313" y="273"/>
                  </a:lnTo>
                  <a:lnTo>
                    <a:pt x="314" y="256"/>
                  </a:lnTo>
                  <a:lnTo>
                    <a:pt x="299" y="233"/>
                  </a:lnTo>
                  <a:lnTo>
                    <a:pt x="305" y="219"/>
                  </a:lnTo>
                  <a:lnTo>
                    <a:pt x="294" y="211"/>
                  </a:lnTo>
                  <a:lnTo>
                    <a:pt x="292" y="196"/>
                  </a:lnTo>
                  <a:lnTo>
                    <a:pt x="282" y="184"/>
                  </a:lnTo>
                  <a:lnTo>
                    <a:pt x="294" y="173"/>
                  </a:lnTo>
                  <a:lnTo>
                    <a:pt x="277" y="165"/>
                  </a:lnTo>
                  <a:lnTo>
                    <a:pt x="263" y="176"/>
                  </a:lnTo>
                  <a:lnTo>
                    <a:pt x="243" y="154"/>
                  </a:lnTo>
                  <a:lnTo>
                    <a:pt x="221" y="148"/>
                  </a:lnTo>
                  <a:lnTo>
                    <a:pt x="190" y="148"/>
                  </a:lnTo>
                  <a:lnTo>
                    <a:pt x="170" y="168"/>
                  </a:lnTo>
                  <a:lnTo>
                    <a:pt x="161" y="162"/>
                  </a:lnTo>
                  <a:lnTo>
                    <a:pt x="178" y="136"/>
                  </a:lnTo>
                  <a:lnTo>
                    <a:pt x="162" y="140"/>
                  </a:lnTo>
                  <a:lnTo>
                    <a:pt x="132" y="168"/>
                  </a:lnTo>
                  <a:lnTo>
                    <a:pt x="99" y="193"/>
                  </a:lnTo>
                  <a:lnTo>
                    <a:pt x="70" y="199"/>
                  </a:lnTo>
                  <a:lnTo>
                    <a:pt x="20" y="224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5865886" y="1843691"/>
              <a:ext cx="529228" cy="265104"/>
            </a:xfrm>
            <a:custGeom>
              <a:avLst/>
              <a:gdLst>
                <a:gd name="T0" fmla="*/ 0 w 342"/>
                <a:gd name="T1" fmla="*/ 10 h 227"/>
                <a:gd name="T2" fmla="*/ 4 w 342"/>
                <a:gd name="T3" fmla="*/ 7 h 227"/>
                <a:gd name="T4" fmla="*/ 4 w 342"/>
                <a:gd name="T5" fmla="*/ 3 h 227"/>
                <a:gd name="T6" fmla="*/ 12 w 342"/>
                <a:gd name="T7" fmla="*/ 0 h 227"/>
                <a:gd name="T8" fmla="*/ 52 w 342"/>
                <a:gd name="T9" fmla="*/ 2 h 227"/>
                <a:gd name="T10" fmla="*/ 120 w 342"/>
                <a:gd name="T11" fmla="*/ 7 h 227"/>
                <a:gd name="T12" fmla="*/ 146 w 342"/>
                <a:gd name="T13" fmla="*/ 11 h 227"/>
                <a:gd name="T14" fmla="*/ 180 w 342"/>
                <a:gd name="T15" fmla="*/ 14 h 227"/>
                <a:gd name="T16" fmla="*/ 199 w 342"/>
                <a:gd name="T17" fmla="*/ 21 h 227"/>
                <a:gd name="T18" fmla="*/ 217 w 342"/>
                <a:gd name="T19" fmla="*/ 24 h 227"/>
                <a:gd name="T20" fmla="*/ 210 w 342"/>
                <a:gd name="T21" fmla="*/ 26 h 227"/>
                <a:gd name="T22" fmla="*/ 210 w 342"/>
                <a:gd name="T23" fmla="*/ 30 h 227"/>
                <a:gd name="T24" fmla="*/ 202 w 342"/>
                <a:gd name="T25" fmla="*/ 30 h 227"/>
                <a:gd name="T26" fmla="*/ 196 w 342"/>
                <a:gd name="T27" fmla="*/ 33 h 227"/>
                <a:gd name="T28" fmla="*/ 202 w 342"/>
                <a:gd name="T29" fmla="*/ 36 h 227"/>
                <a:gd name="T30" fmla="*/ 202 w 342"/>
                <a:gd name="T31" fmla="*/ 38 h 227"/>
                <a:gd name="T32" fmla="*/ 194 w 342"/>
                <a:gd name="T33" fmla="*/ 41 h 227"/>
                <a:gd name="T34" fmla="*/ 195 w 342"/>
                <a:gd name="T35" fmla="*/ 43 h 227"/>
                <a:gd name="T36" fmla="*/ 208 w 342"/>
                <a:gd name="T37" fmla="*/ 46 h 227"/>
                <a:gd name="T38" fmla="*/ 209 w 342"/>
                <a:gd name="T39" fmla="*/ 49 h 227"/>
                <a:gd name="T40" fmla="*/ 206 w 342"/>
                <a:gd name="T41" fmla="*/ 51 h 227"/>
                <a:gd name="T42" fmla="*/ 194 w 342"/>
                <a:gd name="T43" fmla="*/ 51 h 227"/>
                <a:gd name="T44" fmla="*/ 185 w 342"/>
                <a:gd name="T45" fmla="*/ 49 h 227"/>
                <a:gd name="T46" fmla="*/ 175 w 342"/>
                <a:gd name="T47" fmla="*/ 46 h 227"/>
                <a:gd name="T48" fmla="*/ 172 w 342"/>
                <a:gd name="T49" fmla="*/ 46 h 227"/>
                <a:gd name="T50" fmla="*/ 167 w 342"/>
                <a:gd name="T51" fmla="*/ 45 h 227"/>
                <a:gd name="T52" fmla="*/ 161 w 342"/>
                <a:gd name="T53" fmla="*/ 40 h 227"/>
                <a:gd name="T54" fmla="*/ 155 w 342"/>
                <a:gd name="T55" fmla="*/ 38 h 227"/>
                <a:gd name="T56" fmla="*/ 144 w 342"/>
                <a:gd name="T57" fmla="*/ 37 h 227"/>
                <a:gd name="T58" fmla="*/ 132 w 342"/>
                <a:gd name="T59" fmla="*/ 36 h 227"/>
                <a:gd name="T60" fmla="*/ 116 w 342"/>
                <a:gd name="T61" fmla="*/ 32 h 227"/>
                <a:gd name="T62" fmla="*/ 109 w 342"/>
                <a:gd name="T63" fmla="*/ 29 h 227"/>
                <a:gd name="T64" fmla="*/ 111 w 342"/>
                <a:gd name="T65" fmla="*/ 26 h 227"/>
                <a:gd name="T66" fmla="*/ 118 w 342"/>
                <a:gd name="T67" fmla="*/ 25 h 227"/>
                <a:gd name="T68" fmla="*/ 112 w 342"/>
                <a:gd name="T69" fmla="*/ 23 h 227"/>
                <a:gd name="T70" fmla="*/ 106 w 342"/>
                <a:gd name="T71" fmla="*/ 24 h 227"/>
                <a:gd name="T72" fmla="*/ 96 w 342"/>
                <a:gd name="T73" fmla="*/ 21 h 227"/>
                <a:gd name="T74" fmla="*/ 95 w 342"/>
                <a:gd name="T75" fmla="*/ 22 h 227"/>
                <a:gd name="T76" fmla="*/ 85 w 342"/>
                <a:gd name="T77" fmla="*/ 22 h 227"/>
                <a:gd name="T78" fmla="*/ 84 w 342"/>
                <a:gd name="T79" fmla="*/ 21 h 227"/>
                <a:gd name="T80" fmla="*/ 84 w 342"/>
                <a:gd name="T81" fmla="*/ 19 h 227"/>
                <a:gd name="T82" fmla="*/ 78 w 342"/>
                <a:gd name="T83" fmla="*/ 17 h 227"/>
                <a:gd name="T84" fmla="*/ 73 w 342"/>
                <a:gd name="T85" fmla="*/ 17 h 227"/>
                <a:gd name="T86" fmla="*/ 66 w 342"/>
                <a:gd name="T87" fmla="*/ 14 h 227"/>
                <a:gd name="T88" fmla="*/ 61 w 342"/>
                <a:gd name="T89" fmla="*/ 13 h 227"/>
                <a:gd name="T90" fmla="*/ 51 w 342"/>
                <a:gd name="T91" fmla="*/ 12 h 227"/>
                <a:gd name="T92" fmla="*/ 32 w 342"/>
                <a:gd name="T93" fmla="*/ 12 h 227"/>
                <a:gd name="T94" fmla="*/ 14 w 342"/>
                <a:gd name="T95" fmla="*/ 12 h 227"/>
                <a:gd name="T96" fmla="*/ 0 w 342"/>
                <a:gd name="T97" fmla="*/ 10 h 2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2"/>
                <a:gd name="T148" fmla="*/ 0 h 227"/>
                <a:gd name="T149" fmla="*/ 342 w 342"/>
                <a:gd name="T150" fmla="*/ 227 h 2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2" h="227">
                  <a:moveTo>
                    <a:pt x="0" y="46"/>
                  </a:moveTo>
                  <a:lnTo>
                    <a:pt x="8" y="29"/>
                  </a:lnTo>
                  <a:lnTo>
                    <a:pt x="8" y="17"/>
                  </a:lnTo>
                  <a:lnTo>
                    <a:pt x="20" y="0"/>
                  </a:lnTo>
                  <a:lnTo>
                    <a:pt x="82" y="10"/>
                  </a:lnTo>
                  <a:lnTo>
                    <a:pt x="189" y="31"/>
                  </a:lnTo>
                  <a:lnTo>
                    <a:pt x="231" y="48"/>
                  </a:lnTo>
                  <a:lnTo>
                    <a:pt x="286" y="63"/>
                  </a:lnTo>
                  <a:lnTo>
                    <a:pt x="314" y="92"/>
                  </a:lnTo>
                  <a:lnTo>
                    <a:pt x="342" y="108"/>
                  </a:lnTo>
                  <a:lnTo>
                    <a:pt x="331" y="119"/>
                  </a:lnTo>
                  <a:lnTo>
                    <a:pt x="331" y="133"/>
                  </a:lnTo>
                  <a:lnTo>
                    <a:pt x="320" y="136"/>
                  </a:lnTo>
                  <a:lnTo>
                    <a:pt x="311" y="148"/>
                  </a:lnTo>
                  <a:lnTo>
                    <a:pt x="320" y="160"/>
                  </a:lnTo>
                  <a:lnTo>
                    <a:pt x="319" y="170"/>
                  </a:lnTo>
                  <a:lnTo>
                    <a:pt x="308" y="182"/>
                  </a:lnTo>
                  <a:lnTo>
                    <a:pt x="310" y="194"/>
                  </a:lnTo>
                  <a:lnTo>
                    <a:pt x="328" y="207"/>
                  </a:lnTo>
                  <a:lnTo>
                    <a:pt x="330" y="219"/>
                  </a:lnTo>
                  <a:lnTo>
                    <a:pt x="325" y="225"/>
                  </a:lnTo>
                  <a:lnTo>
                    <a:pt x="307" y="227"/>
                  </a:lnTo>
                  <a:lnTo>
                    <a:pt x="293" y="221"/>
                  </a:lnTo>
                  <a:lnTo>
                    <a:pt x="277" y="205"/>
                  </a:lnTo>
                  <a:lnTo>
                    <a:pt x="271" y="205"/>
                  </a:lnTo>
                  <a:lnTo>
                    <a:pt x="263" y="199"/>
                  </a:lnTo>
                  <a:lnTo>
                    <a:pt x="255" y="181"/>
                  </a:lnTo>
                  <a:lnTo>
                    <a:pt x="246" y="174"/>
                  </a:lnTo>
                  <a:lnTo>
                    <a:pt x="226" y="165"/>
                  </a:lnTo>
                  <a:lnTo>
                    <a:pt x="209" y="159"/>
                  </a:lnTo>
                  <a:lnTo>
                    <a:pt x="184" y="142"/>
                  </a:lnTo>
                  <a:lnTo>
                    <a:pt x="173" y="129"/>
                  </a:lnTo>
                  <a:lnTo>
                    <a:pt x="175" y="120"/>
                  </a:lnTo>
                  <a:lnTo>
                    <a:pt x="186" y="112"/>
                  </a:lnTo>
                  <a:lnTo>
                    <a:pt x="177" y="102"/>
                  </a:lnTo>
                  <a:lnTo>
                    <a:pt x="167" y="108"/>
                  </a:lnTo>
                  <a:lnTo>
                    <a:pt x="152" y="92"/>
                  </a:lnTo>
                  <a:lnTo>
                    <a:pt x="149" y="100"/>
                  </a:lnTo>
                  <a:lnTo>
                    <a:pt x="135" y="100"/>
                  </a:lnTo>
                  <a:lnTo>
                    <a:pt x="132" y="94"/>
                  </a:lnTo>
                  <a:lnTo>
                    <a:pt x="132" y="83"/>
                  </a:lnTo>
                  <a:lnTo>
                    <a:pt x="125" y="77"/>
                  </a:lnTo>
                  <a:lnTo>
                    <a:pt x="116" y="78"/>
                  </a:lnTo>
                  <a:lnTo>
                    <a:pt x="104" y="61"/>
                  </a:lnTo>
                  <a:lnTo>
                    <a:pt x="95" y="60"/>
                  </a:lnTo>
                  <a:lnTo>
                    <a:pt x="81" y="52"/>
                  </a:lnTo>
                  <a:lnTo>
                    <a:pt x="51" y="54"/>
                  </a:lnTo>
                  <a:lnTo>
                    <a:pt x="22" y="5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Freeform 43"/>
            <p:cNvSpPr>
              <a:spLocks/>
            </p:cNvSpPr>
            <p:nvPr/>
          </p:nvSpPr>
          <p:spPr bwMode="auto">
            <a:xfrm>
              <a:off x="5749630" y="1937157"/>
              <a:ext cx="345300" cy="137650"/>
            </a:xfrm>
            <a:custGeom>
              <a:avLst/>
              <a:gdLst>
                <a:gd name="T0" fmla="*/ 4 w 223"/>
                <a:gd name="T1" fmla="*/ 0 h 118"/>
                <a:gd name="T2" fmla="*/ 0 w 223"/>
                <a:gd name="T3" fmla="*/ 2 h 118"/>
                <a:gd name="T4" fmla="*/ 0 w 223"/>
                <a:gd name="T5" fmla="*/ 5 h 118"/>
                <a:gd name="T6" fmla="*/ 10 w 223"/>
                <a:gd name="T7" fmla="*/ 7 h 118"/>
                <a:gd name="T8" fmla="*/ 16 w 223"/>
                <a:gd name="T9" fmla="*/ 7 h 118"/>
                <a:gd name="T10" fmla="*/ 18 w 223"/>
                <a:gd name="T11" fmla="*/ 8 h 118"/>
                <a:gd name="T12" fmla="*/ 26 w 223"/>
                <a:gd name="T13" fmla="*/ 8 h 118"/>
                <a:gd name="T14" fmla="*/ 29 w 223"/>
                <a:gd name="T15" fmla="*/ 6 h 118"/>
                <a:gd name="T16" fmla="*/ 43 w 223"/>
                <a:gd name="T17" fmla="*/ 7 h 118"/>
                <a:gd name="T18" fmla="*/ 46 w 223"/>
                <a:gd name="T19" fmla="*/ 8 h 118"/>
                <a:gd name="T20" fmla="*/ 49 w 223"/>
                <a:gd name="T21" fmla="*/ 9 h 118"/>
                <a:gd name="T22" fmla="*/ 62 w 223"/>
                <a:gd name="T23" fmla="*/ 9 h 118"/>
                <a:gd name="T24" fmla="*/ 66 w 223"/>
                <a:gd name="T25" fmla="*/ 10 h 118"/>
                <a:gd name="T26" fmla="*/ 71 w 223"/>
                <a:gd name="T27" fmla="*/ 11 h 118"/>
                <a:gd name="T28" fmla="*/ 77 w 223"/>
                <a:gd name="T29" fmla="*/ 13 h 118"/>
                <a:gd name="T30" fmla="*/ 77 w 223"/>
                <a:gd name="T31" fmla="*/ 16 h 118"/>
                <a:gd name="T32" fmla="*/ 73 w 223"/>
                <a:gd name="T33" fmla="*/ 16 h 118"/>
                <a:gd name="T34" fmla="*/ 75 w 223"/>
                <a:gd name="T35" fmla="*/ 17 h 118"/>
                <a:gd name="T36" fmla="*/ 70 w 223"/>
                <a:gd name="T37" fmla="*/ 19 h 118"/>
                <a:gd name="T38" fmla="*/ 70 w 223"/>
                <a:gd name="T39" fmla="*/ 21 h 118"/>
                <a:gd name="T40" fmla="*/ 78 w 223"/>
                <a:gd name="T41" fmla="*/ 22 h 118"/>
                <a:gd name="T42" fmla="*/ 83 w 223"/>
                <a:gd name="T43" fmla="*/ 21 h 118"/>
                <a:gd name="T44" fmla="*/ 85 w 223"/>
                <a:gd name="T45" fmla="*/ 21 h 118"/>
                <a:gd name="T46" fmla="*/ 87 w 223"/>
                <a:gd name="T47" fmla="*/ 21 h 118"/>
                <a:gd name="T48" fmla="*/ 93 w 223"/>
                <a:gd name="T49" fmla="*/ 21 h 118"/>
                <a:gd name="T50" fmla="*/ 103 w 223"/>
                <a:gd name="T51" fmla="*/ 22 h 118"/>
                <a:gd name="T52" fmla="*/ 110 w 223"/>
                <a:gd name="T53" fmla="*/ 24 h 118"/>
                <a:gd name="T54" fmla="*/ 112 w 223"/>
                <a:gd name="T55" fmla="*/ 24 h 118"/>
                <a:gd name="T56" fmla="*/ 113 w 223"/>
                <a:gd name="T57" fmla="*/ 25 h 118"/>
                <a:gd name="T58" fmla="*/ 120 w 223"/>
                <a:gd name="T59" fmla="*/ 26 h 118"/>
                <a:gd name="T60" fmla="*/ 129 w 223"/>
                <a:gd name="T61" fmla="*/ 26 h 118"/>
                <a:gd name="T62" fmla="*/ 122 w 223"/>
                <a:gd name="T63" fmla="*/ 25 h 118"/>
                <a:gd name="T64" fmla="*/ 125 w 223"/>
                <a:gd name="T65" fmla="*/ 23 h 118"/>
                <a:gd name="T66" fmla="*/ 130 w 223"/>
                <a:gd name="T67" fmla="*/ 25 h 118"/>
                <a:gd name="T68" fmla="*/ 137 w 223"/>
                <a:gd name="T69" fmla="*/ 25 h 118"/>
                <a:gd name="T70" fmla="*/ 138 w 223"/>
                <a:gd name="T71" fmla="*/ 23 h 118"/>
                <a:gd name="T72" fmla="*/ 132 w 223"/>
                <a:gd name="T73" fmla="*/ 21 h 118"/>
                <a:gd name="T74" fmla="*/ 127 w 223"/>
                <a:gd name="T75" fmla="*/ 21 h 118"/>
                <a:gd name="T76" fmla="*/ 120 w 223"/>
                <a:gd name="T77" fmla="*/ 19 h 118"/>
                <a:gd name="T78" fmla="*/ 127 w 223"/>
                <a:gd name="T79" fmla="*/ 19 h 118"/>
                <a:gd name="T80" fmla="*/ 132 w 223"/>
                <a:gd name="T81" fmla="*/ 21 h 118"/>
                <a:gd name="T82" fmla="*/ 142 w 223"/>
                <a:gd name="T83" fmla="*/ 21 h 118"/>
                <a:gd name="T84" fmla="*/ 139 w 223"/>
                <a:gd name="T85" fmla="*/ 19 h 118"/>
                <a:gd name="T86" fmla="*/ 130 w 223"/>
                <a:gd name="T87" fmla="*/ 16 h 118"/>
                <a:gd name="T88" fmla="*/ 125 w 223"/>
                <a:gd name="T89" fmla="*/ 16 h 118"/>
                <a:gd name="T90" fmla="*/ 115 w 223"/>
                <a:gd name="T91" fmla="*/ 14 h 118"/>
                <a:gd name="T92" fmla="*/ 105 w 223"/>
                <a:gd name="T93" fmla="*/ 13 h 118"/>
                <a:gd name="T94" fmla="*/ 96 w 223"/>
                <a:gd name="T95" fmla="*/ 12 h 118"/>
                <a:gd name="T96" fmla="*/ 89 w 223"/>
                <a:gd name="T97" fmla="*/ 9 h 118"/>
                <a:gd name="T98" fmla="*/ 85 w 223"/>
                <a:gd name="T99" fmla="*/ 5 h 118"/>
                <a:gd name="T100" fmla="*/ 78 w 223"/>
                <a:gd name="T101" fmla="*/ 5 h 118"/>
                <a:gd name="T102" fmla="*/ 76 w 223"/>
                <a:gd name="T103" fmla="*/ 3 h 118"/>
                <a:gd name="T104" fmla="*/ 71 w 223"/>
                <a:gd name="T105" fmla="*/ 4 h 118"/>
                <a:gd name="T106" fmla="*/ 65 w 223"/>
                <a:gd name="T107" fmla="*/ 2 h 118"/>
                <a:gd name="T108" fmla="*/ 54 w 223"/>
                <a:gd name="T109" fmla="*/ 1 h 118"/>
                <a:gd name="T110" fmla="*/ 48 w 223"/>
                <a:gd name="T111" fmla="*/ 2 h 118"/>
                <a:gd name="T112" fmla="*/ 37 w 223"/>
                <a:gd name="T113" fmla="*/ 1 h 118"/>
                <a:gd name="T114" fmla="*/ 30 w 223"/>
                <a:gd name="T115" fmla="*/ 1 h 118"/>
                <a:gd name="T116" fmla="*/ 28 w 223"/>
                <a:gd name="T117" fmla="*/ 1 h 118"/>
                <a:gd name="T118" fmla="*/ 24 w 223"/>
                <a:gd name="T119" fmla="*/ 0 h 118"/>
                <a:gd name="T120" fmla="*/ 18 w 223"/>
                <a:gd name="T121" fmla="*/ 1 h 118"/>
                <a:gd name="T122" fmla="*/ 4 w 223"/>
                <a:gd name="T123" fmla="*/ 0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3"/>
                <a:gd name="T187" fmla="*/ 0 h 118"/>
                <a:gd name="T188" fmla="*/ 223 w 223"/>
                <a:gd name="T189" fmla="*/ 118 h 1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3" h="118">
                  <a:moveTo>
                    <a:pt x="8" y="0"/>
                  </a:moveTo>
                  <a:lnTo>
                    <a:pt x="0" y="9"/>
                  </a:lnTo>
                  <a:lnTo>
                    <a:pt x="0" y="20"/>
                  </a:lnTo>
                  <a:lnTo>
                    <a:pt x="16" y="32"/>
                  </a:lnTo>
                  <a:lnTo>
                    <a:pt x="25" y="29"/>
                  </a:lnTo>
                  <a:lnTo>
                    <a:pt x="28" y="34"/>
                  </a:lnTo>
                  <a:lnTo>
                    <a:pt x="41" y="36"/>
                  </a:lnTo>
                  <a:lnTo>
                    <a:pt x="47" y="28"/>
                  </a:lnTo>
                  <a:lnTo>
                    <a:pt x="68" y="29"/>
                  </a:lnTo>
                  <a:lnTo>
                    <a:pt x="72" y="37"/>
                  </a:lnTo>
                  <a:lnTo>
                    <a:pt x="79" y="40"/>
                  </a:lnTo>
                  <a:lnTo>
                    <a:pt x="98" y="39"/>
                  </a:lnTo>
                  <a:lnTo>
                    <a:pt x="104" y="43"/>
                  </a:lnTo>
                  <a:lnTo>
                    <a:pt x="113" y="48"/>
                  </a:lnTo>
                  <a:lnTo>
                    <a:pt x="121" y="57"/>
                  </a:lnTo>
                  <a:lnTo>
                    <a:pt x="121" y="70"/>
                  </a:lnTo>
                  <a:lnTo>
                    <a:pt x="115" y="73"/>
                  </a:lnTo>
                  <a:lnTo>
                    <a:pt x="118" y="77"/>
                  </a:lnTo>
                  <a:lnTo>
                    <a:pt x="109" y="85"/>
                  </a:lnTo>
                  <a:lnTo>
                    <a:pt x="109" y="96"/>
                  </a:lnTo>
                  <a:lnTo>
                    <a:pt x="123" y="97"/>
                  </a:lnTo>
                  <a:lnTo>
                    <a:pt x="130" y="94"/>
                  </a:lnTo>
                  <a:lnTo>
                    <a:pt x="133" y="90"/>
                  </a:lnTo>
                  <a:lnTo>
                    <a:pt x="138" y="94"/>
                  </a:lnTo>
                  <a:lnTo>
                    <a:pt x="146" y="91"/>
                  </a:lnTo>
                  <a:lnTo>
                    <a:pt x="163" y="97"/>
                  </a:lnTo>
                  <a:lnTo>
                    <a:pt x="174" y="108"/>
                  </a:lnTo>
                  <a:lnTo>
                    <a:pt x="177" y="108"/>
                  </a:lnTo>
                  <a:lnTo>
                    <a:pt x="178" y="114"/>
                  </a:lnTo>
                  <a:lnTo>
                    <a:pt x="189" y="118"/>
                  </a:lnTo>
                  <a:lnTo>
                    <a:pt x="202" y="118"/>
                  </a:lnTo>
                  <a:lnTo>
                    <a:pt x="194" y="111"/>
                  </a:lnTo>
                  <a:lnTo>
                    <a:pt x="197" y="105"/>
                  </a:lnTo>
                  <a:lnTo>
                    <a:pt x="206" y="111"/>
                  </a:lnTo>
                  <a:lnTo>
                    <a:pt x="217" y="113"/>
                  </a:lnTo>
                  <a:lnTo>
                    <a:pt x="219" y="104"/>
                  </a:lnTo>
                  <a:lnTo>
                    <a:pt x="208" y="96"/>
                  </a:lnTo>
                  <a:lnTo>
                    <a:pt x="200" y="96"/>
                  </a:lnTo>
                  <a:lnTo>
                    <a:pt x="189" y="88"/>
                  </a:lnTo>
                  <a:lnTo>
                    <a:pt x="200" y="88"/>
                  </a:lnTo>
                  <a:lnTo>
                    <a:pt x="208" y="93"/>
                  </a:lnTo>
                  <a:lnTo>
                    <a:pt x="223" y="93"/>
                  </a:lnTo>
                  <a:lnTo>
                    <a:pt x="220" y="84"/>
                  </a:lnTo>
                  <a:lnTo>
                    <a:pt x="206" y="74"/>
                  </a:lnTo>
                  <a:lnTo>
                    <a:pt x="197" y="73"/>
                  </a:lnTo>
                  <a:lnTo>
                    <a:pt x="183" y="62"/>
                  </a:lnTo>
                  <a:lnTo>
                    <a:pt x="166" y="59"/>
                  </a:lnTo>
                  <a:lnTo>
                    <a:pt x="152" y="54"/>
                  </a:lnTo>
                  <a:lnTo>
                    <a:pt x="141" y="40"/>
                  </a:lnTo>
                  <a:lnTo>
                    <a:pt x="133" y="22"/>
                  </a:lnTo>
                  <a:lnTo>
                    <a:pt x="123" y="22"/>
                  </a:lnTo>
                  <a:lnTo>
                    <a:pt x="120" y="17"/>
                  </a:lnTo>
                  <a:lnTo>
                    <a:pt x="113" y="19"/>
                  </a:lnTo>
                  <a:lnTo>
                    <a:pt x="103" y="11"/>
                  </a:lnTo>
                  <a:lnTo>
                    <a:pt x="84" y="8"/>
                  </a:lnTo>
                  <a:lnTo>
                    <a:pt x="76" y="12"/>
                  </a:lnTo>
                  <a:lnTo>
                    <a:pt x="59" y="8"/>
                  </a:lnTo>
                  <a:lnTo>
                    <a:pt x="48" y="8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7" name="Freeform 44"/>
            <p:cNvSpPr>
              <a:spLocks/>
            </p:cNvSpPr>
            <p:nvPr/>
          </p:nvSpPr>
          <p:spPr bwMode="auto">
            <a:xfrm>
              <a:off x="5949175" y="2698481"/>
              <a:ext cx="244660" cy="59478"/>
            </a:xfrm>
            <a:custGeom>
              <a:avLst/>
              <a:gdLst>
                <a:gd name="T0" fmla="*/ 0 w 157"/>
                <a:gd name="T1" fmla="*/ 5 h 52"/>
                <a:gd name="T2" fmla="*/ 10 w 157"/>
                <a:gd name="T3" fmla="*/ 2 h 52"/>
                <a:gd name="T4" fmla="*/ 13 w 157"/>
                <a:gd name="T5" fmla="*/ 2 h 52"/>
                <a:gd name="T6" fmla="*/ 20 w 157"/>
                <a:gd name="T7" fmla="*/ 1 h 52"/>
                <a:gd name="T8" fmla="*/ 29 w 157"/>
                <a:gd name="T9" fmla="*/ 1 h 52"/>
                <a:gd name="T10" fmla="*/ 31 w 157"/>
                <a:gd name="T11" fmla="*/ 1 h 52"/>
                <a:gd name="T12" fmla="*/ 33 w 157"/>
                <a:gd name="T13" fmla="*/ 0 h 52"/>
                <a:gd name="T14" fmla="*/ 43 w 157"/>
                <a:gd name="T15" fmla="*/ 2 h 52"/>
                <a:gd name="T16" fmla="*/ 46 w 157"/>
                <a:gd name="T17" fmla="*/ 3 h 52"/>
                <a:gd name="T18" fmla="*/ 48 w 157"/>
                <a:gd name="T19" fmla="*/ 2 h 52"/>
                <a:gd name="T20" fmla="*/ 57 w 157"/>
                <a:gd name="T21" fmla="*/ 3 h 52"/>
                <a:gd name="T22" fmla="*/ 61 w 157"/>
                <a:gd name="T23" fmla="*/ 3 h 52"/>
                <a:gd name="T24" fmla="*/ 66 w 157"/>
                <a:gd name="T25" fmla="*/ 5 h 52"/>
                <a:gd name="T26" fmla="*/ 74 w 157"/>
                <a:gd name="T27" fmla="*/ 5 h 52"/>
                <a:gd name="T28" fmla="*/ 74 w 157"/>
                <a:gd name="T29" fmla="*/ 7 h 52"/>
                <a:gd name="T30" fmla="*/ 86 w 157"/>
                <a:gd name="T31" fmla="*/ 7 h 52"/>
                <a:gd name="T32" fmla="*/ 89 w 157"/>
                <a:gd name="T33" fmla="*/ 9 h 52"/>
                <a:gd name="T34" fmla="*/ 97 w 157"/>
                <a:gd name="T35" fmla="*/ 9 h 52"/>
                <a:gd name="T36" fmla="*/ 102 w 157"/>
                <a:gd name="T37" fmla="*/ 10 h 52"/>
                <a:gd name="T38" fmla="*/ 99 w 157"/>
                <a:gd name="T39" fmla="*/ 11 h 52"/>
                <a:gd name="T40" fmla="*/ 97 w 157"/>
                <a:gd name="T41" fmla="*/ 10 h 52"/>
                <a:gd name="T42" fmla="*/ 96 w 157"/>
                <a:gd name="T43" fmla="*/ 10 h 52"/>
                <a:gd name="T44" fmla="*/ 89 w 157"/>
                <a:gd name="T45" fmla="*/ 10 h 52"/>
                <a:gd name="T46" fmla="*/ 86 w 157"/>
                <a:gd name="T47" fmla="*/ 10 h 52"/>
                <a:gd name="T48" fmla="*/ 81 w 157"/>
                <a:gd name="T49" fmla="*/ 11 h 52"/>
                <a:gd name="T50" fmla="*/ 72 w 157"/>
                <a:gd name="T51" fmla="*/ 11 h 52"/>
                <a:gd name="T52" fmla="*/ 66 w 157"/>
                <a:gd name="T53" fmla="*/ 11 h 52"/>
                <a:gd name="T54" fmla="*/ 66 w 157"/>
                <a:gd name="T55" fmla="*/ 10 h 52"/>
                <a:gd name="T56" fmla="*/ 57 w 157"/>
                <a:gd name="T57" fmla="*/ 7 h 52"/>
                <a:gd name="T58" fmla="*/ 57 w 157"/>
                <a:gd name="T59" fmla="*/ 5 h 52"/>
                <a:gd name="T60" fmla="*/ 46 w 157"/>
                <a:gd name="T61" fmla="*/ 5 h 52"/>
                <a:gd name="T62" fmla="*/ 42 w 157"/>
                <a:gd name="T63" fmla="*/ 5 h 52"/>
                <a:gd name="T64" fmla="*/ 40 w 157"/>
                <a:gd name="T65" fmla="*/ 5 h 52"/>
                <a:gd name="T66" fmla="*/ 36 w 157"/>
                <a:gd name="T67" fmla="*/ 4 h 52"/>
                <a:gd name="T68" fmla="*/ 33 w 157"/>
                <a:gd name="T69" fmla="*/ 4 h 52"/>
                <a:gd name="T70" fmla="*/ 33 w 157"/>
                <a:gd name="T71" fmla="*/ 3 h 52"/>
                <a:gd name="T72" fmla="*/ 31 w 157"/>
                <a:gd name="T73" fmla="*/ 2 h 52"/>
                <a:gd name="T74" fmla="*/ 22 w 157"/>
                <a:gd name="T75" fmla="*/ 2 h 52"/>
                <a:gd name="T76" fmla="*/ 15 w 157"/>
                <a:gd name="T77" fmla="*/ 4 h 52"/>
                <a:gd name="T78" fmla="*/ 9 w 157"/>
                <a:gd name="T79" fmla="*/ 5 h 52"/>
                <a:gd name="T80" fmla="*/ 0 w 157"/>
                <a:gd name="T81" fmla="*/ 5 h 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52"/>
                <a:gd name="T125" fmla="*/ 157 w 157"/>
                <a:gd name="T126" fmla="*/ 52 h 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52">
                  <a:moveTo>
                    <a:pt x="0" y="26"/>
                  </a:moveTo>
                  <a:lnTo>
                    <a:pt x="14" y="10"/>
                  </a:lnTo>
                  <a:lnTo>
                    <a:pt x="20" y="10"/>
                  </a:lnTo>
                  <a:lnTo>
                    <a:pt x="31" y="3"/>
                  </a:lnTo>
                  <a:lnTo>
                    <a:pt x="44" y="3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67" y="9"/>
                  </a:lnTo>
                  <a:lnTo>
                    <a:pt x="71" y="15"/>
                  </a:lnTo>
                  <a:lnTo>
                    <a:pt x="75" y="12"/>
                  </a:lnTo>
                  <a:lnTo>
                    <a:pt x="87" y="18"/>
                  </a:lnTo>
                  <a:lnTo>
                    <a:pt x="95" y="18"/>
                  </a:lnTo>
                  <a:lnTo>
                    <a:pt x="101" y="23"/>
                  </a:lnTo>
                  <a:lnTo>
                    <a:pt x="112" y="26"/>
                  </a:lnTo>
                  <a:lnTo>
                    <a:pt x="112" y="34"/>
                  </a:lnTo>
                  <a:lnTo>
                    <a:pt x="132" y="34"/>
                  </a:lnTo>
                  <a:lnTo>
                    <a:pt x="136" y="41"/>
                  </a:lnTo>
                  <a:lnTo>
                    <a:pt x="149" y="41"/>
                  </a:lnTo>
                  <a:lnTo>
                    <a:pt x="157" y="51"/>
                  </a:lnTo>
                  <a:lnTo>
                    <a:pt x="152" y="52"/>
                  </a:lnTo>
                  <a:lnTo>
                    <a:pt x="149" y="49"/>
                  </a:lnTo>
                  <a:lnTo>
                    <a:pt x="147" y="48"/>
                  </a:lnTo>
                  <a:lnTo>
                    <a:pt x="136" y="49"/>
                  </a:lnTo>
                  <a:lnTo>
                    <a:pt x="133" y="51"/>
                  </a:lnTo>
                  <a:lnTo>
                    <a:pt x="124" y="52"/>
                  </a:lnTo>
                  <a:lnTo>
                    <a:pt x="110" y="52"/>
                  </a:lnTo>
                  <a:lnTo>
                    <a:pt x="101" y="52"/>
                  </a:lnTo>
                  <a:lnTo>
                    <a:pt x="101" y="48"/>
                  </a:lnTo>
                  <a:lnTo>
                    <a:pt x="87" y="35"/>
                  </a:lnTo>
                  <a:lnTo>
                    <a:pt x="87" y="27"/>
                  </a:lnTo>
                  <a:lnTo>
                    <a:pt x="71" y="27"/>
                  </a:lnTo>
                  <a:lnTo>
                    <a:pt x="65" y="23"/>
                  </a:lnTo>
                  <a:lnTo>
                    <a:pt x="61" y="27"/>
                  </a:lnTo>
                  <a:lnTo>
                    <a:pt x="56" y="21"/>
                  </a:lnTo>
                  <a:lnTo>
                    <a:pt x="51" y="21"/>
                  </a:lnTo>
                  <a:lnTo>
                    <a:pt x="51" y="13"/>
                  </a:lnTo>
                  <a:lnTo>
                    <a:pt x="47" y="10"/>
                  </a:lnTo>
                  <a:lnTo>
                    <a:pt x="33" y="12"/>
                  </a:lnTo>
                  <a:lnTo>
                    <a:pt x="23" y="21"/>
                  </a:lnTo>
                  <a:lnTo>
                    <a:pt x="13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8" name="Freeform 45"/>
            <p:cNvSpPr>
              <a:spLocks/>
            </p:cNvSpPr>
            <p:nvPr/>
          </p:nvSpPr>
          <p:spPr bwMode="auto">
            <a:xfrm>
              <a:off x="6162601" y="2740965"/>
              <a:ext cx="150960" cy="52681"/>
            </a:xfrm>
            <a:custGeom>
              <a:avLst/>
              <a:gdLst>
                <a:gd name="T0" fmla="*/ 0 w 99"/>
                <a:gd name="T1" fmla="*/ 8 h 45"/>
                <a:gd name="T2" fmla="*/ 5 w 99"/>
                <a:gd name="T3" fmla="*/ 8 h 45"/>
                <a:gd name="T4" fmla="*/ 18 w 99"/>
                <a:gd name="T5" fmla="*/ 8 h 45"/>
                <a:gd name="T6" fmla="*/ 24 w 99"/>
                <a:gd name="T7" fmla="*/ 10 h 45"/>
                <a:gd name="T8" fmla="*/ 32 w 99"/>
                <a:gd name="T9" fmla="*/ 10 h 45"/>
                <a:gd name="T10" fmla="*/ 35 w 99"/>
                <a:gd name="T11" fmla="*/ 8 h 45"/>
                <a:gd name="T12" fmla="*/ 33 w 99"/>
                <a:gd name="T13" fmla="*/ 7 h 45"/>
                <a:gd name="T14" fmla="*/ 36 w 99"/>
                <a:gd name="T15" fmla="*/ 6 h 45"/>
                <a:gd name="T16" fmla="*/ 44 w 99"/>
                <a:gd name="T17" fmla="*/ 8 h 45"/>
                <a:gd name="T18" fmla="*/ 50 w 99"/>
                <a:gd name="T19" fmla="*/ 8 h 45"/>
                <a:gd name="T20" fmla="*/ 50 w 99"/>
                <a:gd name="T21" fmla="*/ 7 h 45"/>
                <a:gd name="T22" fmla="*/ 54 w 99"/>
                <a:gd name="T23" fmla="*/ 7 h 45"/>
                <a:gd name="T24" fmla="*/ 59 w 99"/>
                <a:gd name="T25" fmla="*/ 5 h 45"/>
                <a:gd name="T26" fmla="*/ 55 w 99"/>
                <a:gd name="T27" fmla="*/ 5 h 45"/>
                <a:gd name="T28" fmla="*/ 55 w 99"/>
                <a:gd name="T29" fmla="*/ 3 h 45"/>
                <a:gd name="T30" fmla="*/ 55 w 99"/>
                <a:gd name="T31" fmla="*/ 1 h 45"/>
                <a:gd name="T32" fmla="*/ 47 w 99"/>
                <a:gd name="T33" fmla="*/ 1 h 45"/>
                <a:gd name="T34" fmla="*/ 41 w 99"/>
                <a:gd name="T35" fmla="*/ 1 h 45"/>
                <a:gd name="T36" fmla="*/ 35 w 99"/>
                <a:gd name="T37" fmla="*/ 1 h 45"/>
                <a:gd name="T38" fmla="*/ 27 w 99"/>
                <a:gd name="T39" fmla="*/ 1 h 45"/>
                <a:gd name="T40" fmla="*/ 20 w 99"/>
                <a:gd name="T41" fmla="*/ 0 h 45"/>
                <a:gd name="T42" fmla="*/ 18 w 99"/>
                <a:gd name="T43" fmla="*/ 1 h 45"/>
                <a:gd name="T44" fmla="*/ 17 w 99"/>
                <a:gd name="T45" fmla="*/ 3 h 45"/>
                <a:gd name="T46" fmla="*/ 11 w 99"/>
                <a:gd name="T47" fmla="*/ 3 h 45"/>
                <a:gd name="T48" fmla="*/ 9 w 99"/>
                <a:gd name="T49" fmla="*/ 5 h 45"/>
                <a:gd name="T50" fmla="*/ 5 w 99"/>
                <a:gd name="T51" fmla="*/ 6 h 45"/>
                <a:gd name="T52" fmla="*/ 0 w 99"/>
                <a:gd name="T53" fmla="*/ 8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9"/>
                <a:gd name="T82" fmla="*/ 0 h 45"/>
                <a:gd name="T83" fmla="*/ 99 w 99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9" h="45">
                  <a:moveTo>
                    <a:pt x="0" y="34"/>
                  </a:moveTo>
                  <a:lnTo>
                    <a:pt x="9" y="36"/>
                  </a:lnTo>
                  <a:lnTo>
                    <a:pt x="31" y="34"/>
                  </a:lnTo>
                  <a:lnTo>
                    <a:pt x="40" y="44"/>
                  </a:lnTo>
                  <a:lnTo>
                    <a:pt x="53" y="45"/>
                  </a:lnTo>
                  <a:lnTo>
                    <a:pt x="59" y="34"/>
                  </a:lnTo>
                  <a:lnTo>
                    <a:pt x="56" y="31"/>
                  </a:lnTo>
                  <a:lnTo>
                    <a:pt x="62" y="27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9" y="22"/>
                  </a:lnTo>
                  <a:lnTo>
                    <a:pt x="93" y="20"/>
                  </a:lnTo>
                  <a:lnTo>
                    <a:pt x="93" y="13"/>
                  </a:lnTo>
                  <a:lnTo>
                    <a:pt x="93" y="6"/>
                  </a:lnTo>
                  <a:lnTo>
                    <a:pt x="79" y="5"/>
                  </a:lnTo>
                  <a:lnTo>
                    <a:pt x="68" y="6"/>
                  </a:lnTo>
                  <a:lnTo>
                    <a:pt x="59" y="6"/>
                  </a:lnTo>
                  <a:lnTo>
                    <a:pt x="45" y="5"/>
                  </a:lnTo>
                  <a:lnTo>
                    <a:pt x="34" y="0"/>
                  </a:lnTo>
                  <a:lnTo>
                    <a:pt x="31" y="5"/>
                  </a:lnTo>
                  <a:lnTo>
                    <a:pt x="29" y="14"/>
                  </a:lnTo>
                  <a:lnTo>
                    <a:pt x="19" y="14"/>
                  </a:lnTo>
                  <a:lnTo>
                    <a:pt x="15" y="22"/>
                  </a:lnTo>
                  <a:lnTo>
                    <a:pt x="9" y="2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9" name="Freeform 46"/>
            <p:cNvSpPr>
              <a:spLocks/>
            </p:cNvSpPr>
            <p:nvPr/>
          </p:nvSpPr>
          <p:spPr bwMode="auto">
            <a:xfrm>
              <a:off x="6061961" y="2895609"/>
              <a:ext cx="987314" cy="1102900"/>
            </a:xfrm>
            <a:custGeom>
              <a:avLst/>
              <a:gdLst>
                <a:gd name="T0" fmla="*/ 46 w 636"/>
                <a:gd name="T1" fmla="*/ 3 h 945"/>
                <a:gd name="T2" fmla="*/ 77 w 636"/>
                <a:gd name="T3" fmla="*/ 1 h 945"/>
                <a:gd name="T4" fmla="*/ 64 w 636"/>
                <a:gd name="T5" fmla="*/ 7 h 945"/>
                <a:gd name="T6" fmla="*/ 77 w 636"/>
                <a:gd name="T7" fmla="*/ 7 h 945"/>
                <a:gd name="T8" fmla="*/ 89 w 636"/>
                <a:gd name="T9" fmla="*/ 7 h 945"/>
                <a:gd name="T10" fmla="*/ 107 w 636"/>
                <a:gd name="T11" fmla="*/ 9 h 945"/>
                <a:gd name="T12" fmla="*/ 164 w 636"/>
                <a:gd name="T13" fmla="*/ 13 h 945"/>
                <a:gd name="T14" fmla="*/ 189 w 636"/>
                <a:gd name="T15" fmla="*/ 16 h 945"/>
                <a:gd name="T16" fmla="*/ 222 w 636"/>
                <a:gd name="T17" fmla="*/ 19 h 945"/>
                <a:gd name="T18" fmla="*/ 269 w 636"/>
                <a:gd name="T19" fmla="*/ 29 h 945"/>
                <a:gd name="T20" fmla="*/ 295 w 636"/>
                <a:gd name="T21" fmla="*/ 41 h 945"/>
                <a:gd name="T22" fmla="*/ 397 w 636"/>
                <a:gd name="T23" fmla="*/ 52 h 945"/>
                <a:gd name="T24" fmla="*/ 398 w 636"/>
                <a:gd name="T25" fmla="*/ 70 h 945"/>
                <a:gd name="T26" fmla="*/ 371 w 636"/>
                <a:gd name="T27" fmla="*/ 79 h 945"/>
                <a:gd name="T28" fmla="*/ 369 w 636"/>
                <a:gd name="T29" fmla="*/ 93 h 945"/>
                <a:gd name="T30" fmla="*/ 352 w 636"/>
                <a:gd name="T31" fmla="*/ 99 h 945"/>
                <a:gd name="T32" fmla="*/ 329 w 636"/>
                <a:gd name="T33" fmla="*/ 109 h 945"/>
                <a:gd name="T34" fmla="*/ 294 w 636"/>
                <a:gd name="T35" fmla="*/ 112 h 945"/>
                <a:gd name="T36" fmla="*/ 276 w 636"/>
                <a:gd name="T37" fmla="*/ 123 h 945"/>
                <a:gd name="T38" fmla="*/ 272 w 636"/>
                <a:gd name="T39" fmla="*/ 131 h 945"/>
                <a:gd name="T40" fmla="*/ 245 w 636"/>
                <a:gd name="T41" fmla="*/ 139 h 945"/>
                <a:gd name="T42" fmla="*/ 228 w 636"/>
                <a:gd name="T43" fmla="*/ 146 h 945"/>
                <a:gd name="T44" fmla="*/ 217 w 636"/>
                <a:gd name="T45" fmla="*/ 148 h 945"/>
                <a:gd name="T46" fmla="*/ 210 w 636"/>
                <a:gd name="T47" fmla="*/ 157 h 945"/>
                <a:gd name="T48" fmla="*/ 183 w 636"/>
                <a:gd name="T49" fmla="*/ 160 h 945"/>
                <a:gd name="T50" fmla="*/ 161 w 636"/>
                <a:gd name="T51" fmla="*/ 163 h 945"/>
                <a:gd name="T52" fmla="*/ 160 w 636"/>
                <a:gd name="T53" fmla="*/ 172 h 945"/>
                <a:gd name="T54" fmla="*/ 140 w 636"/>
                <a:gd name="T55" fmla="*/ 179 h 945"/>
                <a:gd name="T56" fmla="*/ 153 w 636"/>
                <a:gd name="T57" fmla="*/ 183 h 945"/>
                <a:gd name="T58" fmla="*/ 132 w 636"/>
                <a:gd name="T59" fmla="*/ 189 h 945"/>
                <a:gd name="T60" fmla="*/ 120 w 636"/>
                <a:gd name="T61" fmla="*/ 198 h 945"/>
                <a:gd name="T62" fmla="*/ 149 w 636"/>
                <a:gd name="T63" fmla="*/ 210 h 945"/>
                <a:gd name="T64" fmla="*/ 116 w 636"/>
                <a:gd name="T65" fmla="*/ 204 h 945"/>
                <a:gd name="T66" fmla="*/ 95 w 636"/>
                <a:gd name="T67" fmla="*/ 193 h 945"/>
                <a:gd name="T68" fmla="*/ 93 w 636"/>
                <a:gd name="T69" fmla="*/ 163 h 945"/>
                <a:gd name="T70" fmla="*/ 89 w 636"/>
                <a:gd name="T71" fmla="*/ 151 h 945"/>
                <a:gd name="T72" fmla="*/ 92 w 636"/>
                <a:gd name="T73" fmla="*/ 137 h 945"/>
                <a:gd name="T74" fmla="*/ 96 w 636"/>
                <a:gd name="T75" fmla="*/ 127 h 945"/>
                <a:gd name="T76" fmla="*/ 95 w 636"/>
                <a:gd name="T77" fmla="*/ 110 h 945"/>
                <a:gd name="T78" fmla="*/ 97 w 636"/>
                <a:gd name="T79" fmla="*/ 95 h 945"/>
                <a:gd name="T80" fmla="*/ 72 w 636"/>
                <a:gd name="T81" fmla="*/ 86 h 945"/>
                <a:gd name="T82" fmla="*/ 37 w 636"/>
                <a:gd name="T83" fmla="*/ 78 h 945"/>
                <a:gd name="T84" fmla="*/ 24 w 636"/>
                <a:gd name="T85" fmla="*/ 67 h 945"/>
                <a:gd name="T86" fmla="*/ 6 w 636"/>
                <a:gd name="T87" fmla="*/ 60 h 945"/>
                <a:gd name="T88" fmla="*/ 8 w 636"/>
                <a:gd name="T89" fmla="*/ 49 h 945"/>
                <a:gd name="T90" fmla="*/ 4 w 636"/>
                <a:gd name="T91" fmla="*/ 38 h 945"/>
                <a:gd name="T92" fmla="*/ 30 w 636"/>
                <a:gd name="T93" fmla="*/ 17 h 9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945"/>
                <a:gd name="T143" fmla="*/ 636 w 636"/>
                <a:gd name="T144" fmla="*/ 945 h 9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945">
                  <a:moveTo>
                    <a:pt x="49" y="41"/>
                  </a:moveTo>
                  <a:lnTo>
                    <a:pt x="57" y="31"/>
                  </a:lnTo>
                  <a:lnTo>
                    <a:pt x="72" y="15"/>
                  </a:lnTo>
                  <a:lnTo>
                    <a:pt x="95" y="6"/>
                  </a:lnTo>
                  <a:lnTo>
                    <a:pt x="108" y="0"/>
                  </a:lnTo>
                  <a:lnTo>
                    <a:pt x="120" y="1"/>
                  </a:lnTo>
                  <a:lnTo>
                    <a:pt x="117" y="9"/>
                  </a:lnTo>
                  <a:lnTo>
                    <a:pt x="103" y="17"/>
                  </a:lnTo>
                  <a:lnTo>
                    <a:pt x="100" y="32"/>
                  </a:lnTo>
                  <a:lnTo>
                    <a:pt x="103" y="45"/>
                  </a:lnTo>
                  <a:lnTo>
                    <a:pt x="116" y="45"/>
                  </a:lnTo>
                  <a:lnTo>
                    <a:pt x="120" y="31"/>
                  </a:lnTo>
                  <a:lnTo>
                    <a:pt x="123" y="17"/>
                  </a:lnTo>
                  <a:lnTo>
                    <a:pt x="131" y="21"/>
                  </a:lnTo>
                  <a:lnTo>
                    <a:pt x="140" y="29"/>
                  </a:lnTo>
                  <a:lnTo>
                    <a:pt x="156" y="26"/>
                  </a:lnTo>
                  <a:lnTo>
                    <a:pt x="165" y="32"/>
                  </a:lnTo>
                  <a:lnTo>
                    <a:pt x="168" y="40"/>
                  </a:lnTo>
                  <a:lnTo>
                    <a:pt x="191" y="37"/>
                  </a:lnTo>
                  <a:lnTo>
                    <a:pt x="238" y="32"/>
                  </a:lnTo>
                  <a:lnTo>
                    <a:pt x="255" y="57"/>
                  </a:lnTo>
                  <a:lnTo>
                    <a:pt x="284" y="69"/>
                  </a:lnTo>
                  <a:lnTo>
                    <a:pt x="283" y="80"/>
                  </a:lnTo>
                  <a:lnTo>
                    <a:pt x="295" y="74"/>
                  </a:lnTo>
                  <a:lnTo>
                    <a:pt x="309" y="74"/>
                  </a:lnTo>
                  <a:lnTo>
                    <a:pt x="326" y="85"/>
                  </a:lnTo>
                  <a:lnTo>
                    <a:pt x="346" y="83"/>
                  </a:lnTo>
                  <a:lnTo>
                    <a:pt x="363" y="85"/>
                  </a:lnTo>
                  <a:lnTo>
                    <a:pt x="391" y="105"/>
                  </a:lnTo>
                  <a:lnTo>
                    <a:pt x="420" y="130"/>
                  </a:lnTo>
                  <a:lnTo>
                    <a:pt x="433" y="157"/>
                  </a:lnTo>
                  <a:lnTo>
                    <a:pt x="425" y="179"/>
                  </a:lnTo>
                  <a:lnTo>
                    <a:pt x="461" y="187"/>
                  </a:lnTo>
                  <a:lnTo>
                    <a:pt x="520" y="198"/>
                  </a:lnTo>
                  <a:lnTo>
                    <a:pt x="580" y="210"/>
                  </a:lnTo>
                  <a:lnTo>
                    <a:pt x="619" y="235"/>
                  </a:lnTo>
                  <a:lnTo>
                    <a:pt x="636" y="258"/>
                  </a:lnTo>
                  <a:lnTo>
                    <a:pt x="636" y="287"/>
                  </a:lnTo>
                  <a:lnTo>
                    <a:pt x="620" y="314"/>
                  </a:lnTo>
                  <a:lnTo>
                    <a:pt x="603" y="328"/>
                  </a:lnTo>
                  <a:lnTo>
                    <a:pt x="592" y="337"/>
                  </a:lnTo>
                  <a:lnTo>
                    <a:pt x="580" y="357"/>
                  </a:lnTo>
                  <a:lnTo>
                    <a:pt x="578" y="374"/>
                  </a:lnTo>
                  <a:lnTo>
                    <a:pt x="580" y="396"/>
                  </a:lnTo>
                  <a:lnTo>
                    <a:pt x="574" y="417"/>
                  </a:lnTo>
                  <a:lnTo>
                    <a:pt x="564" y="422"/>
                  </a:lnTo>
                  <a:lnTo>
                    <a:pt x="561" y="434"/>
                  </a:lnTo>
                  <a:lnTo>
                    <a:pt x="550" y="443"/>
                  </a:lnTo>
                  <a:lnTo>
                    <a:pt x="549" y="454"/>
                  </a:lnTo>
                  <a:lnTo>
                    <a:pt x="535" y="467"/>
                  </a:lnTo>
                  <a:lnTo>
                    <a:pt x="513" y="488"/>
                  </a:lnTo>
                  <a:lnTo>
                    <a:pt x="495" y="495"/>
                  </a:lnTo>
                  <a:lnTo>
                    <a:pt x="482" y="493"/>
                  </a:lnTo>
                  <a:lnTo>
                    <a:pt x="459" y="504"/>
                  </a:lnTo>
                  <a:lnTo>
                    <a:pt x="436" y="529"/>
                  </a:lnTo>
                  <a:lnTo>
                    <a:pt x="431" y="538"/>
                  </a:lnTo>
                  <a:lnTo>
                    <a:pt x="431" y="550"/>
                  </a:lnTo>
                  <a:lnTo>
                    <a:pt x="436" y="564"/>
                  </a:lnTo>
                  <a:lnTo>
                    <a:pt x="425" y="578"/>
                  </a:lnTo>
                  <a:lnTo>
                    <a:pt x="425" y="589"/>
                  </a:lnTo>
                  <a:lnTo>
                    <a:pt x="407" y="601"/>
                  </a:lnTo>
                  <a:lnTo>
                    <a:pt x="393" y="610"/>
                  </a:lnTo>
                  <a:lnTo>
                    <a:pt x="382" y="624"/>
                  </a:lnTo>
                  <a:lnTo>
                    <a:pt x="377" y="638"/>
                  </a:lnTo>
                  <a:lnTo>
                    <a:pt x="362" y="655"/>
                  </a:lnTo>
                  <a:lnTo>
                    <a:pt x="355" y="652"/>
                  </a:lnTo>
                  <a:lnTo>
                    <a:pt x="343" y="652"/>
                  </a:lnTo>
                  <a:lnTo>
                    <a:pt x="328" y="658"/>
                  </a:lnTo>
                  <a:lnTo>
                    <a:pt x="338" y="666"/>
                  </a:lnTo>
                  <a:lnTo>
                    <a:pt x="338" y="682"/>
                  </a:lnTo>
                  <a:lnTo>
                    <a:pt x="337" y="694"/>
                  </a:lnTo>
                  <a:lnTo>
                    <a:pt x="329" y="703"/>
                  </a:lnTo>
                  <a:lnTo>
                    <a:pt x="309" y="705"/>
                  </a:lnTo>
                  <a:lnTo>
                    <a:pt x="294" y="709"/>
                  </a:lnTo>
                  <a:lnTo>
                    <a:pt x="286" y="719"/>
                  </a:lnTo>
                  <a:lnTo>
                    <a:pt x="286" y="734"/>
                  </a:lnTo>
                  <a:lnTo>
                    <a:pt x="267" y="739"/>
                  </a:lnTo>
                  <a:lnTo>
                    <a:pt x="252" y="734"/>
                  </a:lnTo>
                  <a:lnTo>
                    <a:pt x="247" y="743"/>
                  </a:lnTo>
                  <a:lnTo>
                    <a:pt x="255" y="750"/>
                  </a:lnTo>
                  <a:lnTo>
                    <a:pt x="250" y="773"/>
                  </a:lnTo>
                  <a:lnTo>
                    <a:pt x="244" y="793"/>
                  </a:lnTo>
                  <a:lnTo>
                    <a:pt x="224" y="793"/>
                  </a:lnTo>
                  <a:lnTo>
                    <a:pt x="218" y="801"/>
                  </a:lnTo>
                  <a:lnTo>
                    <a:pt x="219" y="816"/>
                  </a:lnTo>
                  <a:lnTo>
                    <a:pt x="230" y="816"/>
                  </a:lnTo>
                  <a:lnTo>
                    <a:pt x="238" y="825"/>
                  </a:lnTo>
                  <a:lnTo>
                    <a:pt x="233" y="841"/>
                  </a:lnTo>
                  <a:lnTo>
                    <a:pt x="222" y="842"/>
                  </a:lnTo>
                  <a:lnTo>
                    <a:pt x="205" y="849"/>
                  </a:lnTo>
                  <a:lnTo>
                    <a:pt x="201" y="861"/>
                  </a:lnTo>
                  <a:lnTo>
                    <a:pt x="199" y="880"/>
                  </a:lnTo>
                  <a:lnTo>
                    <a:pt x="188" y="889"/>
                  </a:lnTo>
                  <a:lnTo>
                    <a:pt x="227" y="920"/>
                  </a:lnTo>
                  <a:lnTo>
                    <a:pt x="238" y="935"/>
                  </a:lnTo>
                  <a:lnTo>
                    <a:pt x="232" y="945"/>
                  </a:lnTo>
                  <a:lnTo>
                    <a:pt x="215" y="938"/>
                  </a:lnTo>
                  <a:lnTo>
                    <a:pt x="201" y="926"/>
                  </a:lnTo>
                  <a:lnTo>
                    <a:pt x="181" y="917"/>
                  </a:lnTo>
                  <a:lnTo>
                    <a:pt x="162" y="901"/>
                  </a:lnTo>
                  <a:lnTo>
                    <a:pt x="150" y="883"/>
                  </a:lnTo>
                  <a:lnTo>
                    <a:pt x="148" y="867"/>
                  </a:lnTo>
                  <a:lnTo>
                    <a:pt x="151" y="855"/>
                  </a:lnTo>
                  <a:lnTo>
                    <a:pt x="150" y="754"/>
                  </a:lnTo>
                  <a:lnTo>
                    <a:pt x="145" y="734"/>
                  </a:lnTo>
                  <a:lnTo>
                    <a:pt x="131" y="716"/>
                  </a:lnTo>
                  <a:lnTo>
                    <a:pt x="131" y="699"/>
                  </a:lnTo>
                  <a:lnTo>
                    <a:pt x="140" y="679"/>
                  </a:lnTo>
                  <a:lnTo>
                    <a:pt x="148" y="654"/>
                  </a:lnTo>
                  <a:lnTo>
                    <a:pt x="145" y="629"/>
                  </a:lnTo>
                  <a:lnTo>
                    <a:pt x="143" y="618"/>
                  </a:lnTo>
                  <a:lnTo>
                    <a:pt x="142" y="604"/>
                  </a:lnTo>
                  <a:lnTo>
                    <a:pt x="147" y="598"/>
                  </a:lnTo>
                  <a:lnTo>
                    <a:pt x="150" y="570"/>
                  </a:lnTo>
                  <a:lnTo>
                    <a:pt x="147" y="556"/>
                  </a:lnTo>
                  <a:lnTo>
                    <a:pt x="153" y="522"/>
                  </a:lnTo>
                  <a:lnTo>
                    <a:pt x="147" y="493"/>
                  </a:lnTo>
                  <a:lnTo>
                    <a:pt x="151" y="478"/>
                  </a:lnTo>
                  <a:lnTo>
                    <a:pt x="159" y="448"/>
                  </a:lnTo>
                  <a:lnTo>
                    <a:pt x="151" y="430"/>
                  </a:lnTo>
                  <a:lnTo>
                    <a:pt x="136" y="416"/>
                  </a:lnTo>
                  <a:lnTo>
                    <a:pt x="131" y="400"/>
                  </a:lnTo>
                  <a:lnTo>
                    <a:pt x="114" y="386"/>
                  </a:lnTo>
                  <a:lnTo>
                    <a:pt x="95" y="377"/>
                  </a:lnTo>
                  <a:lnTo>
                    <a:pt x="69" y="372"/>
                  </a:lnTo>
                  <a:lnTo>
                    <a:pt x="57" y="351"/>
                  </a:lnTo>
                  <a:lnTo>
                    <a:pt x="40" y="331"/>
                  </a:lnTo>
                  <a:lnTo>
                    <a:pt x="38" y="314"/>
                  </a:lnTo>
                  <a:lnTo>
                    <a:pt x="37" y="298"/>
                  </a:lnTo>
                  <a:lnTo>
                    <a:pt x="32" y="287"/>
                  </a:lnTo>
                  <a:lnTo>
                    <a:pt x="23" y="275"/>
                  </a:lnTo>
                  <a:lnTo>
                    <a:pt x="10" y="269"/>
                  </a:lnTo>
                  <a:lnTo>
                    <a:pt x="1" y="256"/>
                  </a:lnTo>
                  <a:lnTo>
                    <a:pt x="12" y="246"/>
                  </a:lnTo>
                  <a:lnTo>
                    <a:pt x="12" y="219"/>
                  </a:lnTo>
                  <a:lnTo>
                    <a:pt x="6" y="205"/>
                  </a:lnTo>
                  <a:lnTo>
                    <a:pt x="0" y="191"/>
                  </a:lnTo>
                  <a:lnTo>
                    <a:pt x="6" y="171"/>
                  </a:lnTo>
                  <a:lnTo>
                    <a:pt x="30" y="122"/>
                  </a:lnTo>
                  <a:lnTo>
                    <a:pt x="32" y="100"/>
                  </a:lnTo>
                  <a:lnTo>
                    <a:pt x="46" y="77"/>
                  </a:lnTo>
                  <a:lnTo>
                    <a:pt x="46" y="65"/>
                  </a:lnTo>
                  <a:lnTo>
                    <a:pt x="49" y="41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0" name="Freeform 47"/>
            <p:cNvSpPr>
              <a:spLocks/>
            </p:cNvSpPr>
            <p:nvPr/>
          </p:nvSpPr>
          <p:spPr bwMode="auto">
            <a:xfrm>
              <a:off x="877260" y="2008531"/>
              <a:ext cx="440734" cy="326282"/>
            </a:xfrm>
            <a:custGeom>
              <a:avLst/>
              <a:gdLst>
                <a:gd name="T0" fmla="*/ 179 w 286"/>
                <a:gd name="T1" fmla="*/ 0 h 281"/>
                <a:gd name="T2" fmla="*/ 99 w 286"/>
                <a:gd name="T3" fmla="*/ 23 h 281"/>
                <a:gd name="T4" fmla="*/ 44 w 286"/>
                <a:gd name="T5" fmla="*/ 44 h 281"/>
                <a:gd name="T6" fmla="*/ 0 w 286"/>
                <a:gd name="T7" fmla="*/ 6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6"/>
                <a:gd name="T13" fmla="*/ 0 h 281"/>
                <a:gd name="T14" fmla="*/ 286 w 286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6" h="281">
                  <a:moveTo>
                    <a:pt x="286" y="0"/>
                  </a:moveTo>
                  <a:lnTo>
                    <a:pt x="160" y="106"/>
                  </a:lnTo>
                  <a:lnTo>
                    <a:pt x="70" y="201"/>
                  </a:lnTo>
                  <a:lnTo>
                    <a:pt x="0" y="281"/>
                  </a:lnTo>
                </a:path>
              </a:pathLst>
            </a:custGeom>
            <a:solidFill>
              <a:srgbClr val="B2B2B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1" name="Freeform 48"/>
            <p:cNvSpPr>
              <a:spLocks/>
            </p:cNvSpPr>
            <p:nvPr/>
          </p:nvSpPr>
          <p:spPr bwMode="auto">
            <a:xfrm>
              <a:off x="1508863" y="2633904"/>
              <a:ext cx="34703" cy="27190"/>
            </a:xfrm>
            <a:custGeom>
              <a:avLst/>
              <a:gdLst>
                <a:gd name="T0" fmla="*/ 13 w 23"/>
                <a:gd name="T1" fmla="*/ 1 h 23"/>
                <a:gd name="T2" fmla="*/ 13 w 23"/>
                <a:gd name="T3" fmla="*/ 5 h 23"/>
                <a:gd name="T4" fmla="*/ 9 w 23"/>
                <a:gd name="T5" fmla="*/ 6 h 23"/>
                <a:gd name="T6" fmla="*/ 0 w 23"/>
                <a:gd name="T7" fmla="*/ 1 h 23"/>
                <a:gd name="T8" fmla="*/ 5 w 23"/>
                <a:gd name="T9" fmla="*/ 0 h 23"/>
                <a:gd name="T10" fmla="*/ 13 w 23"/>
                <a:gd name="T11" fmla="*/ 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"/>
                <a:gd name="T20" fmla="*/ 23 w 2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">
                  <a:moveTo>
                    <a:pt x="23" y="2"/>
                  </a:moveTo>
                  <a:lnTo>
                    <a:pt x="23" y="22"/>
                  </a:lnTo>
                  <a:lnTo>
                    <a:pt x="16" y="23"/>
                  </a:lnTo>
                  <a:lnTo>
                    <a:pt x="0" y="5"/>
                  </a:lnTo>
                  <a:lnTo>
                    <a:pt x="9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2" name="Freeform 49"/>
            <p:cNvSpPr>
              <a:spLocks/>
            </p:cNvSpPr>
            <p:nvPr/>
          </p:nvSpPr>
          <p:spPr bwMode="auto">
            <a:xfrm>
              <a:off x="1442927" y="2586322"/>
              <a:ext cx="29498" cy="39086"/>
            </a:xfrm>
            <a:custGeom>
              <a:avLst/>
              <a:gdLst>
                <a:gd name="T0" fmla="*/ 10 w 20"/>
                <a:gd name="T1" fmla="*/ 0 h 34"/>
                <a:gd name="T2" fmla="*/ 0 w 20"/>
                <a:gd name="T3" fmla="*/ 1 h 34"/>
                <a:gd name="T4" fmla="*/ 3 w 20"/>
                <a:gd name="T5" fmla="*/ 7 h 34"/>
                <a:gd name="T6" fmla="*/ 9 w 20"/>
                <a:gd name="T7" fmla="*/ 6 h 34"/>
                <a:gd name="T8" fmla="*/ 10 w 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4"/>
                <a:gd name="T17" fmla="*/ 20 w 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4">
                  <a:moveTo>
                    <a:pt x="20" y="0"/>
                  </a:moveTo>
                  <a:lnTo>
                    <a:pt x="0" y="6"/>
                  </a:lnTo>
                  <a:lnTo>
                    <a:pt x="3" y="34"/>
                  </a:lnTo>
                  <a:lnTo>
                    <a:pt x="17" y="3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3" name="Oval 50"/>
            <p:cNvSpPr>
              <a:spLocks noChangeArrowheads="1"/>
            </p:cNvSpPr>
            <p:nvPr/>
          </p:nvSpPr>
          <p:spPr bwMode="auto">
            <a:xfrm>
              <a:off x="990194" y="1893536"/>
              <a:ext cx="1219606" cy="728379"/>
            </a:xfrm>
            <a:prstGeom prst="ellipse">
              <a:avLst/>
            </a:prstGeom>
            <a:noFill/>
            <a:ln w="31750" cap="sq">
              <a:solidFill>
                <a:srgbClr val="00008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Oval 52"/>
            <p:cNvSpPr>
              <a:spLocks noChangeArrowheads="1"/>
            </p:cNvSpPr>
            <p:nvPr/>
          </p:nvSpPr>
          <p:spPr bwMode="auto">
            <a:xfrm>
              <a:off x="381000" y="1429041"/>
              <a:ext cx="7162800" cy="3009609"/>
            </a:xfrm>
            <a:prstGeom prst="ellipse">
              <a:avLst/>
            </a:prstGeom>
            <a:noFill/>
            <a:ln w="3175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Oval 53"/>
            <p:cNvSpPr>
              <a:spLocks noChangeArrowheads="1"/>
            </p:cNvSpPr>
            <p:nvPr/>
          </p:nvSpPr>
          <p:spPr bwMode="auto">
            <a:xfrm>
              <a:off x="4724400" y="1631315"/>
              <a:ext cx="2349168" cy="2509942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6" name="Text Box 54"/>
            <p:cNvSpPr txBox="1">
              <a:spLocks noChangeArrowheads="1"/>
            </p:cNvSpPr>
            <p:nvPr/>
          </p:nvSpPr>
          <p:spPr bwMode="auto">
            <a:xfrm>
              <a:off x="5105400" y="1085850"/>
              <a:ext cx="1295400" cy="5847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ILAC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7" name="Text Box 55"/>
            <p:cNvSpPr txBox="1">
              <a:spLocks noChangeArrowheads="1"/>
            </p:cNvSpPr>
            <p:nvPr/>
          </p:nvSpPr>
          <p:spPr bwMode="auto">
            <a:xfrm>
              <a:off x="1295400" y="2012315"/>
              <a:ext cx="542136" cy="400110"/>
            </a:xfrm>
            <a:prstGeom prst="rect">
              <a:avLst/>
            </a:prstGeom>
            <a:solidFill>
              <a:schemeClr val="accent4"/>
            </a:solidFill>
            <a:ln w="12700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EA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8" name="Text Box 56"/>
            <p:cNvSpPr txBox="1">
              <a:spLocks noChangeArrowheads="1"/>
            </p:cNvSpPr>
            <p:nvPr/>
          </p:nvSpPr>
          <p:spPr bwMode="auto">
            <a:xfrm>
              <a:off x="3962400" y="1631314"/>
              <a:ext cx="1193800" cy="400110"/>
            </a:xfrm>
            <a:prstGeom prst="rect">
              <a:avLst/>
            </a:prstGeom>
            <a:solidFill>
              <a:schemeClr val="accent5"/>
            </a:solidFill>
            <a:ln w="12700" cap="sq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APLAC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9" name="Text Box 57"/>
            <p:cNvSpPr txBox="1">
              <a:spLocks noChangeArrowheads="1"/>
            </p:cNvSpPr>
            <p:nvPr/>
          </p:nvSpPr>
          <p:spPr bwMode="auto">
            <a:xfrm>
              <a:off x="6477000" y="2457450"/>
              <a:ext cx="841897" cy="400110"/>
            </a:xfrm>
            <a:prstGeom prst="rect">
              <a:avLst/>
            </a:prstGeom>
            <a:solidFill>
              <a:srgbClr val="00B0F0"/>
            </a:solidFill>
            <a:ln w="12700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IAAC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0" name="Oval 58"/>
            <p:cNvSpPr>
              <a:spLocks noChangeArrowheads="1"/>
            </p:cNvSpPr>
            <p:nvPr/>
          </p:nvSpPr>
          <p:spPr bwMode="auto">
            <a:xfrm>
              <a:off x="1232971" y="3317057"/>
              <a:ext cx="1249326" cy="570993"/>
            </a:xfrm>
            <a:prstGeom prst="ellips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1" name="Rectangle 59"/>
            <p:cNvSpPr>
              <a:spLocks noChangeArrowheads="1"/>
            </p:cNvSpPr>
            <p:nvPr/>
          </p:nvSpPr>
          <p:spPr bwMode="auto">
            <a:xfrm>
              <a:off x="1367273" y="3371850"/>
              <a:ext cx="1071127" cy="4001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SADCA</a:t>
              </a:r>
            </a:p>
          </p:txBody>
        </p:sp>
        <p:sp>
          <p:nvSpPr>
            <p:cNvPr id="112" name="Oval 50"/>
            <p:cNvSpPr>
              <a:spLocks noChangeArrowheads="1"/>
            </p:cNvSpPr>
            <p:nvPr/>
          </p:nvSpPr>
          <p:spPr bwMode="auto">
            <a:xfrm>
              <a:off x="2667000" y="2088515"/>
              <a:ext cx="2057400" cy="21336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3" name="Rectangle 59"/>
            <p:cNvSpPr>
              <a:spLocks noChangeArrowheads="1"/>
            </p:cNvSpPr>
            <p:nvPr/>
          </p:nvSpPr>
          <p:spPr bwMode="auto">
            <a:xfrm>
              <a:off x="3276600" y="2850515"/>
              <a:ext cx="694614" cy="40011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PAC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4" name="Text Box 54"/>
            <p:cNvSpPr txBox="1">
              <a:spLocks noChangeArrowheads="1"/>
            </p:cNvSpPr>
            <p:nvPr/>
          </p:nvSpPr>
          <p:spPr bwMode="auto">
            <a:xfrm>
              <a:off x="609600" y="1009650"/>
              <a:ext cx="943935" cy="5847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IAF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5" name="Oval 58"/>
            <p:cNvSpPr>
              <a:spLocks noChangeArrowheads="1"/>
            </p:cNvSpPr>
            <p:nvPr/>
          </p:nvSpPr>
          <p:spPr bwMode="auto">
            <a:xfrm>
              <a:off x="1676400" y="2499995"/>
              <a:ext cx="1066800" cy="883920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31750" cap="sq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6" name="Rectangle 59"/>
            <p:cNvSpPr>
              <a:spLocks noChangeArrowheads="1"/>
            </p:cNvSpPr>
            <p:nvPr/>
          </p:nvSpPr>
          <p:spPr bwMode="auto">
            <a:xfrm>
              <a:off x="1752600" y="2838450"/>
              <a:ext cx="928459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ARAC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7" name="Oval 58"/>
            <p:cNvSpPr>
              <a:spLocks noChangeArrowheads="1"/>
            </p:cNvSpPr>
            <p:nvPr/>
          </p:nvSpPr>
          <p:spPr bwMode="auto">
            <a:xfrm>
              <a:off x="762000" y="2698115"/>
              <a:ext cx="990600" cy="1180593"/>
            </a:xfrm>
            <a:prstGeom prst="ellipse">
              <a:avLst/>
            </a:prstGeom>
            <a:noFill/>
            <a:ln w="31750" cap="sq">
              <a:solidFill>
                <a:schemeClr val="accent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62000" y="3079115"/>
              <a:ext cx="992579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r>
                <a:rPr lang="en-US" b="1" kern="0" dirty="0" smtClean="0">
                  <a:latin typeface="Times New Roman" pitchFamily="18" charset="0"/>
                </a:rPr>
                <a:t>AFRAC</a:t>
              </a:r>
              <a:endParaRPr lang="en-US" dirty="0"/>
            </a:p>
          </p:txBody>
        </p:sp>
        <p:sp>
          <p:nvSpPr>
            <p:cNvPr id="119" name="Oval 51"/>
            <p:cNvSpPr>
              <a:spLocks noChangeArrowheads="1"/>
            </p:cNvSpPr>
            <p:nvPr/>
          </p:nvSpPr>
          <p:spPr bwMode="auto">
            <a:xfrm>
              <a:off x="2648873" y="1930359"/>
              <a:ext cx="3831265" cy="2444156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1" name="Text Box 54"/>
            <p:cNvSpPr txBox="1">
              <a:spLocks noChangeArrowheads="1"/>
            </p:cNvSpPr>
            <p:nvPr/>
          </p:nvSpPr>
          <p:spPr bwMode="auto">
            <a:xfrm>
              <a:off x="1371600" y="1142940"/>
              <a:ext cx="1600200" cy="4001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normalizeH="0" baseline="0" noProof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Certification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2" name="Text Box 54"/>
            <p:cNvSpPr txBox="1">
              <a:spLocks noChangeArrowheads="1"/>
            </p:cNvSpPr>
            <p:nvPr/>
          </p:nvSpPr>
          <p:spPr bwMode="auto">
            <a:xfrm>
              <a:off x="6172200" y="1009650"/>
              <a:ext cx="1295400" cy="83099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normalizeH="0" baseline="0" noProof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Laboratory &amp; Inspection</a:t>
              </a:r>
              <a:endParaRPr kumimoji="0" lang="en-US" sz="2400" b="1" i="0" u="none" strike="noStrike" kern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457200" y="533400"/>
            <a:ext cx="8686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 fontAlgn="auto"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cap="small" spc="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International Accreditation picture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419600" y="1219200"/>
            <a:ext cx="3962401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ILAC/IAF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419600" y="1981200"/>
            <a:ext cx="3962401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APLAC/PAC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419600" y="2743200"/>
            <a:ext cx="3962401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Accreditation Body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BAB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419600" y="3505200"/>
            <a:ext cx="3962401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Certification Bodies/ Inspection bodies/Labs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419600" y="4267200"/>
            <a:ext cx="3962401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“The Producers”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419600" y="5029200"/>
            <a:ext cx="396240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“The customers”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6248400" y="48768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6248400" y="41148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6248400" y="33528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6248400" y="25908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6248400" y="18288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55043"/>
            <a:ext cx="2819400" cy="438375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1000" y="1219200"/>
            <a:ext cx="9144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CONFORMITY ASSESSMENT IN SUPPLY CHAIN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8"/>
          <p:cNvGrpSpPr/>
          <p:nvPr/>
        </p:nvGrpSpPr>
        <p:grpSpPr>
          <a:xfrm>
            <a:off x="0" y="304800"/>
            <a:ext cx="9144000" cy="609600"/>
            <a:chOff x="71406" y="484354"/>
            <a:chExt cx="9064056" cy="628650"/>
          </a:xfrm>
        </p:grpSpPr>
        <p:sp>
          <p:nvSpPr>
            <p:cNvPr id="41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42" name="Picture 41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ectangle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315200" cy="533400"/>
          </a:xfrm>
        </p:spPr>
        <p:txBody>
          <a:bodyPr lIns="91440" rIns="91440" bIns="45720">
            <a:normAutofit fontScale="90000"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Bangladesh Accreditation Board (BAB)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371600"/>
            <a:ext cx="7620000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Member ,  South Asian </a:t>
            </a:r>
            <a:r>
              <a:rPr lang="en-US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Association for Regional Cooperation (SAARC) Expert Group on Accreditation (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SEGA</a:t>
            </a:r>
            <a:r>
              <a:rPr lang="en-US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Member,  </a:t>
            </a:r>
            <a:r>
              <a:rPr lang="en-US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Standards and Metrology Institute for Islamic </a:t>
            </a:r>
            <a:r>
              <a:rPr lang="en-US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Countries (</a:t>
            </a:r>
            <a:r>
              <a:rPr lang="en-US" sz="2800" dirty="0" smtClean="0">
                <a:solidFill>
                  <a:srgbClr val="66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SMIIC</a:t>
            </a:r>
            <a:r>
              <a:rPr lang="en-US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South Asian Regional Standards Organization (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SARSO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0" y="533400"/>
            <a:ext cx="9104028" cy="595292"/>
            <a:chOff x="71406" y="484354"/>
            <a:chExt cx="9064056" cy="628650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5" name="Picture 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391399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Regional and International Cooperation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315200" cy="381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Bangladesh Accreditation Board (BAB)</a:t>
            </a:r>
            <a:endParaRPr lang="nb-NO" altLang="en-US" sz="3200" b="1" cap="small" spc="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381000" y="1340768"/>
            <a:ext cx="8229600" cy="5183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 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Accredited 52  Organizations as on 17 July   2017</a:t>
            </a:r>
          </a:p>
          <a:p>
            <a:pPr lvl="1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1.Testing laboratories 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41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2.Calibration laboratories- 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</a:p>
          <a:p>
            <a:pPr lvl="1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3.Medical laboratories- 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pPr lvl="1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4. Certification Body-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pPr lvl="1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Inspection body 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-02</a:t>
            </a:r>
          </a:p>
          <a:p>
            <a:pPr lvl="1">
              <a:buNone/>
            </a:pPr>
            <a:endParaRPr lang="en-US" altLang="en-US" sz="2800" dirty="0" smtClean="0">
              <a:solidFill>
                <a:schemeClr val="accent5"/>
              </a:solidFill>
            </a:endParaRPr>
          </a:p>
          <a:p>
            <a:pPr lvl="1"/>
            <a:endParaRPr lang="en-US" altLang="en-US" sz="2800" dirty="0" smtClean="0"/>
          </a:p>
          <a:p>
            <a:pPr lvl="1"/>
            <a:endParaRPr lang="en-US" altLang="en-US" sz="2800" dirty="0" smtClean="0"/>
          </a:p>
        </p:txBody>
      </p:sp>
      <p:pic>
        <p:nvPicPr>
          <p:cNvPr id="15" name="Picture 14" descr="accredita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035" y="4800600"/>
            <a:ext cx="3160965" cy="2057400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17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8" name="Picture 17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934200" cy="381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Bangladesh Accreditation Board (BAB)</a:t>
            </a:r>
            <a:endParaRPr lang="nb-NO" altLang="en-US" sz="2800" b="1" cap="small" spc="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81534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589"/>
                <a:gridCol w="2566811"/>
              </a:tblGrid>
              <a:tr h="3636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Conformity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Assessment Body ( CABs)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Number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Textile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testing laboratory 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Food testing </a:t>
                      </a:r>
                      <a:r>
                        <a:rPr lang="en-US" sz="1800" baseline="0" dirty="0" smtClean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laboratory </a:t>
                      </a:r>
                      <a:endParaRPr lang="en-US" sz="1800" dirty="0">
                        <a:solidFill>
                          <a:srgbClr val="FF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en-US" dirty="0">
                        <a:solidFill>
                          <a:srgbClr val="FF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Pharmaceutical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laboratory 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en-US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Petroleum testing 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laboratory 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Chemical testing 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laboratory 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Electrical testing </a:t>
                      </a:r>
                      <a:r>
                        <a:rPr lang="en-US" sz="1800" baseline="0" dirty="0" smtClean="0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laboratory </a:t>
                      </a:r>
                      <a:endParaRPr lang="en-US" sz="1800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dirty="0">
                        <a:solidFill>
                          <a:srgbClr val="FF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Cement testing 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laboratory </a:t>
                      </a:r>
                      <a:endParaRPr lang="en-US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Construction material  laboratory </a:t>
                      </a:r>
                      <a:endParaRPr lang="en-US" sz="18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Environmental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testing  laboratory 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Medical laboratory</a:t>
                      </a:r>
                      <a:r>
                        <a:rPr lang="en-US" sz="1800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n-US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Calibration laboratory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Inspection</a:t>
                      </a:r>
                      <a:r>
                        <a:rPr lang="en-US" sz="18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Body</a:t>
                      </a:r>
                      <a:endParaRPr lang="en-US" sz="18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n-US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60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Certification Body</a:t>
                      </a:r>
                      <a:endParaRPr lang="en-US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n-US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17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8" name="Picture 17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4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473950" cy="533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100" b="1" cap="small" spc="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BAB Accreditation process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Application 						Accreditation</a:t>
            </a: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</p:nvPr>
        </p:nvGraphicFramePr>
        <p:xfrm>
          <a:off x="152400" y="1828800"/>
          <a:ext cx="8915400" cy="474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il høyre 7"/>
          <p:cNvSpPr/>
          <p:nvPr/>
        </p:nvSpPr>
        <p:spPr>
          <a:xfrm>
            <a:off x="3992880" y="1356360"/>
            <a:ext cx="1645920" cy="287338"/>
          </a:xfrm>
          <a:prstGeom prst="rightArrow">
            <a:avLst/>
          </a:prstGeom>
          <a:solidFill>
            <a:srgbClr val="DF1725"/>
          </a:solidFill>
          <a:ln>
            <a:solidFill>
              <a:srgbClr val="A75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A75029"/>
              </a:solidFill>
            </a:endParaRPr>
          </a:p>
        </p:txBody>
      </p:sp>
      <p:pic>
        <p:nvPicPr>
          <p:cNvPr id="8197" name="Picture 21" descr="MCj042582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5029200"/>
            <a:ext cx="9969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395288" y="1951038"/>
            <a:ext cx="3168650" cy="792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B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BB13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According to requirements in </a:t>
            </a:r>
            <a:r>
              <a:rPr lang="en-US" sz="1800" dirty="0" smtClean="0">
                <a:solidFill>
                  <a:srgbClr val="BB13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ISO/IEC </a:t>
            </a:r>
            <a:r>
              <a:rPr lang="en-US" sz="1800" dirty="0">
                <a:solidFill>
                  <a:srgbClr val="BB13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17011 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10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1" name="Picture 10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289560" y="1371600"/>
          <a:ext cx="854964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ight Arrow 12"/>
          <p:cNvSpPr/>
          <p:nvPr/>
        </p:nvSpPr>
        <p:spPr>
          <a:xfrm>
            <a:off x="304800" y="3429000"/>
            <a:ext cx="266024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200400" y="3429000"/>
            <a:ext cx="266024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096000" y="3505200"/>
            <a:ext cx="266024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701040" y="381000"/>
            <a:ext cx="8124518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BB133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 Tier Evaluation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BB133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1"/>
            <a:ext cx="8610600" cy="725760"/>
          </a:xfrm>
        </p:spPr>
        <p:txBody>
          <a:bodyPr/>
          <a:lstStyle/>
          <a:p>
            <a:r>
              <a:rPr lang="en-US" dirty="0"/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7606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Accreditation: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Accreditation is a third-party evaluation and demonstration of competence. </a:t>
            </a: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Accreditation means increased confidence in the observance of  required level of quality of the provided services. </a:t>
            </a: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Competence: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demonstrated ability to apply knowledge and skills</a:t>
            </a: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Need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national accreditation structure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to facilitate international trade and provide confidence in Conformity Assessment System</a:t>
            </a:r>
          </a:p>
          <a:p>
            <a:pPr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Basis of accreditation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International standards, guidelines/recommendations, Policy developed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 (International Organization for Standardization), APLAC, ILAC, PAC and  IAF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5" name="Group 8"/>
          <p:cNvGrpSpPr/>
          <p:nvPr/>
        </p:nvGrpSpPr>
        <p:grpSpPr>
          <a:xfrm>
            <a:off x="0" y="152400"/>
            <a:ext cx="9144000" cy="609600"/>
            <a:chOff x="71406" y="484354"/>
            <a:chExt cx="9064056" cy="628650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7" name="Picture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990600" y="152400"/>
            <a:ext cx="7848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Bangladesh Accreditation Board (BAB)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15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1219200" y="457200"/>
            <a:ext cx="7086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Benefits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Accreditation in Bangladesh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3" name="Højrepil 7"/>
          <p:cNvSpPr/>
          <p:nvPr/>
        </p:nvSpPr>
        <p:spPr bwMode="auto">
          <a:xfrm>
            <a:off x="1905000" y="5673093"/>
            <a:ext cx="575465" cy="472119"/>
          </a:xfrm>
          <a:prstGeom prst="rightArrow">
            <a:avLst>
              <a:gd name="adj1" fmla="val 50000"/>
              <a:gd name="adj2" fmla="val 8246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grpSp>
        <p:nvGrpSpPr>
          <p:cNvPr id="2" name="Gruppe 39"/>
          <p:cNvGrpSpPr>
            <a:grpSpLocks/>
          </p:cNvGrpSpPr>
          <p:nvPr/>
        </p:nvGrpSpPr>
        <p:grpSpPr bwMode="auto">
          <a:xfrm>
            <a:off x="288925" y="1676400"/>
            <a:ext cx="2225675" cy="4611687"/>
            <a:chOff x="1192468" y="2089150"/>
            <a:chExt cx="1877881" cy="3829050"/>
          </a:xfrm>
        </p:grpSpPr>
        <p:sp>
          <p:nvSpPr>
            <p:cNvPr id="15" name="Højrepil 7"/>
            <p:cNvSpPr/>
            <p:nvPr/>
          </p:nvSpPr>
          <p:spPr bwMode="auto">
            <a:xfrm>
              <a:off x="2556008" y="4012797"/>
              <a:ext cx="485540" cy="354012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b="1" kern="0" noProof="1">
                  <a:solidFill>
                    <a:srgbClr val="FFFFFF"/>
                  </a:solidFill>
                  <a:ea typeface="ＭＳ Ｐゴシック" pitchFamily="-97" charset="-128"/>
                  <a:cs typeface="+mn-cs"/>
                </a:rPr>
                <a:t> </a:t>
              </a:r>
            </a:p>
          </p:txBody>
        </p:sp>
        <p:sp>
          <p:nvSpPr>
            <p:cNvPr id="16" name="Rektangel 4"/>
            <p:cNvSpPr>
              <a:spLocks noChangeArrowheads="1"/>
            </p:cNvSpPr>
            <p:nvPr/>
          </p:nvSpPr>
          <p:spPr bwMode="auto">
            <a:xfrm>
              <a:off x="1231795" y="3441700"/>
              <a:ext cx="1334099" cy="1179512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b="1" kern="0" noProof="1">
                <a:solidFill>
                  <a:srgbClr val="FFFFFF"/>
                </a:solidFill>
                <a:ea typeface="ＭＳ Ｐゴシック" pitchFamily="-97" charset="-128"/>
                <a:cs typeface="+mn-cs"/>
              </a:endParaRPr>
            </a:p>
          </p:txBody>
        </p:sp>
        <p:sp>
          <p:nvSpPr>
            <p:cNvPr id="17" name="Højrepil 6"/>
            <p:cNvSpPr/>
            <p:nvPr/>
          </p:nvSpPr>
          <p:spPr bwMode="auto">
            <a:xfrm>
              <a:off x="2584809" y="2620894"/>
              <a:ext cx="485540" cy="354012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2700000" scaled="1"/>
              <a:tileRect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b="1" kern="0" noProof="1">
                  <a:solidFill>
                    <a:sysClr val="window" lastClr="FFFFFF"/>
                  </a:solidFill>
                  <a:ea typeface="ＭＳ Ｐゴシック" pitchFamily="-97" charset="-128"/>
                  <a:cs typeface="+mn-cs"/>
                </a:rPr>
                <a:t> </a:t>
              </a:r>
            </a:p>
          </p:txBody>
        </p:sp>
        <p:sp>
          <p:nvSpPr>
            <p:cNvPr id="18" name="Rektangel 3"/>
            <p:cNvSpPr>
              <a:spLocks noChangeArrowheads="1"/>
            </p:cNvSpPr>
            <p:nvPr/>
          </p:nvSpPr>
          <p:spPr bwMode="auto">
            <a:xfrm>
              <a:off x="1249946" y="2089150"/>
              <a:ext cx="1334099" cy="11795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ea typeface="ＭＳ Ｐゴシック" pitchFamily="-97" charset="-128"/>
                <a:cs typeface="+mn-cs"/>
              </a:endParaRPr>
            </a:p>
          </p:txBody>
        </p:sp>
        <p:sp>
          <p:nvSpPr>
            <p:cNvPr id="30732" name="Text Box 52"/>
            <p:cNvSpPr txBox="1">
              <a:spLocks noChangeArrowheads="1"/>
            </p:cNvSpPr>
            <p:nvPr/>
          </p:nvSpPr>
          <p:spPr bwMode="gray">
            <a:xfrm>
              <a:off x="1192468" y="2413410"/>
              <a:ext cx="1425327" cy="863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2800" b="1" noProof="1">
                  <a:solidFill>
                    <a:srgbClr val="171717"/>
                  </a:solidFill>
                  <a:latin typeface="Times New Roman" pitchFamily="18" charset="0"/>
                  <a:cs typeface="Times New Roman" pitchFamily="18" charset="0"/>
                </a:rPr>
                <a:t>For </a:t>
              </a:r>
              <a:endParaRPr lang="en-US" sz="2800" b="1" noProof="1" smtClean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1688">
                <a:spcBef>
                  <a:spcPct val="20000"/>
                </a:spcBef>
              </a:pPr>
              <a:r>
                <a:rPr lang="en-US" sz="2800" b="1" noProof="1" smtClean="0">
                  <a:solidFill>
                    <a:srgbClr val="171717"/>
                  </a:solidFill>
                  <a:latin typeface="Times New Roman" pitchFamily="18" charset="0"/>
                  <a:cs typeface="Times New Roman" pitchFamily="18" charset="0"/>
                </a:rPr>
                <a:t>CABs</a:t>
              </a:r>
              <a:endParaRPr lang="en-US" sz="2800" b="1" noProof="1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3" name="Text Box 52"/>
            <p:cNvSpPr txBox="1">
              <a:spLocks noChangeArrowheads="1"/>
            </p:cNvSpPr>
            <p:nvPr/>
          </p:nvSpPr>
          <p:spPr bwMode="gray">
            <a:xfrm>
              <a:off x="1192468" y="3829593"/>
              <a:ext cx="1425327" cy="58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2000" b="1" noProof="1">
                  <a:solidFill>
                    <a:srgbClr val="171717"/>
                  </a:solidFill>
                  <a:latin typeface="Times New Roman" pitchFamily="18" charset="0"/>
                  <a:cs typeface="Times New Roman" pitchFamily="18" charset="0"/>
                </a:rPr>
                <a:t>For Consumers</a:t>
              </a:r>
            </a:p>
          </p:txBody>
        </p:sp>
        <p:sp>
          <p:nvSpPr>
            <p:cNvPr id="21" name="Rektangel 5"/>
            <p:cNvSpPr>
              <a:spLocks noChangeArrowheads="1"/>
            </p:cNvSpPr>
            <p:nvPr/>
          </p:nvSpPr>
          <p:spPr bwMode="auto">
            <a:xfrm>
              <a:off x="1231795" y="4738687"/>
              <a:ext cx="1334099" cy="1179513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b="1" kern="0" noProof="1">
                <a:solidFill>
                  <a:sysClr val="window" lastClr="FFFFFF"/>
                </a:solidFill>
                <a:ea typeface="ＭＳ Ｐゴシック" pitchFamily="-97" charset="-128"/>
                <a:cs typeface="+mn-cs"/>
              </a:endParaRPr>
            </a:p>
          </p:txBody>
        </p:sp>
        <p:sp>
          <p:nvSpPr>
            <p:cNvPr id="30735" name="Text Box 52"/>
            <p:cNvSpPr txBox="1">
              <a:spLocks noChangeArrowheads="1"/>
            </p:cNvSpPr>
            <p:nvPr/>
          </p:nvSpPr>
          <p:spPr bwMode="gray">
            <a:xfrm>
              <a:off x="1194974" y="4809687"/>
              <a:ext cx="1425327" cy="863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2800" b="1" noProof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For </a:t>
              </a:r>
              <a:endParaRPr lang="en-US" sz="2800" b="1" noProof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1688">
                <a:spcBef>
                  <a:spcPct val="20000"/>
                </a:spcBef>
              </a:pPr>
              <a:r>
                <a:rPr lang="en-US" sz="2800" b="1" noProof="1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Country</a:t>
              </a:r>
              <a:endParaRPr lang="en-US" sz="2800" b="1" noProof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004660"/>
              </p:ext>
            </p:extLst>
          </p:nvPr>
        </p:nvGraphicFramePr>
        <p:xfrm>
          <a:off x="2255520" y="1524000"/>
          <a:ext cx="665988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8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19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0" name="Picture 19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407464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347701"/>
            <a:ext cx="6347714" cy="3880773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/>
              <a:t>Achievements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934200" cy="609600"/>
          </a:xfrm>
        </p:spPr>
        <p:txBody>
          <a:bodyPr>
            <a:normAutofit fontScale="90000"/>
          </a:bodyPr>
          <a:lstStyle/>
          <a:p>
            <a:r>
              <a:rPr lang="en-US" altLang="en-US" sz="2400" b="1" cap="small" spc="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cap="small" spc="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Achievements  of BAB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6697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BAB signed Mutual Recognition Arrangement (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with Asia Pacific Laboratory Accreditation Cooperation (APLAC) and International Laboratory Accreditation Cooperation (ILAC) for testing and calibration 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2015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 organized the 5</a:t>
            </a:r>
            <a:r>
              <a:rPr lang="en-US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South Asian Association of  Regional Cooperation (SAARC) Expert Group on Accreditation (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SEGA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meeting in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Dhaka in  2016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 signed MoU with Belarus State Centre for Accreditation (BSCA)  in 2012  for technical cooperation in accreditation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 organized 61 training programs and trained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772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personnel  since 2011 (technical trainings to  520 persons and Assessor trainings to 252 persons).  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 celebrates World Accreditation Day  on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 June  every year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Government has declared World Accreditation Day 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 National day in 2014</a:t>
            </a:r>
          </a:p>
          <a:p>
            <a:pPr>
              <a:buNone/>
            </a:pPr>
            <a:endParaRPr lang="en-US" sz="2000" dirty="0" smtClean="0">
              <a:solidFill>
                <a:srgbClr val="1AA63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5" name="Group 8"/>
          <p:cNvGrpSpPr/>
          <p:nvPr/>
        </p:nvGrpSpPr>
        <p:grpSpPr>
          <a:xfrm>
            <a:off x="228600" y="609600"/>
            <a:ext cx="8458200" cy="609600"/>
            <a:chOff x="71406" y="484354"/>
            <a:chExt cx="9064056" cy="628650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7" name="Picture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4176"/>
            <a:ext cx="7772400" cy="53074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4572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Bangladesh Accreditation Board (BAB)</a:t>
            </a:r>
            <a:endParaRPr lang="en-US" sz="30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5757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9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85800"/>
            <a:ext cx="8691975" cy="57873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8" y="152400"/>
            <a:ext cx="7391402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BAB Board Meeting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705016" cy="51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607"/>
            <a:ext cx="8915400" cy="3927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638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Participants with resource persons  from Norwegian Accreditation (NA) at Training on Method held at Dhaka in 2014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Bangladesh Accreditation Board (BAB)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1179228" cy="67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2"/>
          <p:cNvSpPr>
            <a:spLocks noChangeShapeType="1"/>
          </p:cNvSpPr>
          <p:nvPr/>
        </p:nvSpPr>
        <p:spPr bwMode="auto">
          <a:xfrm flipV="1">
            <a:off x="1905000" y="868680"/>
            <a:ext cx="7239000" cy="45719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mbinationstegning 3"/>
          <p:cNvSpPr/>
          <p:nvPr/>
        </p:nvSpPr>
        <p:spPr>
          <a:xfrm>
            <a:off x="-15875" y="5549900"/>
            <a:ext cx="9144000" cy="13335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2667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2654300"/>
                </a:lnTo>
                <a:lnTo>
                  <a:pt x="0" y="2667000"/>
                </a:lnTo>
                <a:cubicBezTo>
                  <a:pt x="4233" y="1621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  <a:cs typeface="+mn-cs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r>
              <a:rPr lang="en-US" sz="1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749" name="Rectangle 5"/>
          <p:cNvSpPr txBox="1">
            <a:spLocks noChangeArrowheads="1"/>
          </p:cNvSpPr>
          <p:nvPr/>
        </p:nvSpPr>
        <p:spPr bwMode="gray">
          <a:xfrm>
            <a:off x="-76200" y="2984500"/>
            <a:ext cx="53594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9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9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endParaRPr lang="en-US" sz="9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468313" y="6181725"/>
            <a:ext cx="85105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Tested in Bangladesh, Accepted Everywhere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8553454"/>
              </p:ext>
            </p:extLst>
          </p:nvPr>
        </p:nvGraphicFramePr>
        <p:xfrm>
          <a:off x="2514600" y="0"/>
          <a:ext cx="6705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 descr="BAB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" y="76200"/>
            <a:ext cx="2051993" cy="124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1600200"/>
            <a:ext cx="807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Established by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Bangladesh Accreditation Act, 2006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 </a:t>
            </a:r>
            <a:r>
              <a:rPr lang="en-US" sz="36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Autonomous </a:t>
            </a:r>
            <a: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Body  attached </a:t>
            </a:r>
            <a:r>
              <a:rPr lang="en-US" sz="36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 </a:t>
            </a:r>
            <a: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</a:t>
            </a:r>
            <a:r>
              <a:rPr lang="en-US" sz="36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Ministry of </a:t>
            </a:r>
            <a:r>
              <a:rPr 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Industries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The National Accreditation </a:t>
            </a:r>
            <a:r>
              <a:rPr lang="en-US" sz="36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Body of Bangladesh</a:t>
            </a:r>
            <a:endParaRPr lang="en-US" sz="36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1295400" y="5334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Bangladesh Accreditation Board (BAB)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7" name="Picture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AutoShape 2" descr="Image result for trai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467601" cy="6096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Bangladesh Accreditation Board (BAB) </a:t>
            </a:r>
            <a:br>
              <a:rPr lang="en-US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66856" cy="4419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Constitution of the Board: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Chairman, appointed  by the Government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Secretary, Ministry of Industries, (ex-officio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Secretary, Ministry of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Food , (ex-officio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Secretary, Ministry of Commerce, (ex-officio);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Secretary, Ministry of Science and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ex-officio);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Secretary,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Health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Service Department ,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Ministry of Health and Welfare     (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ex-officio);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Secretary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Concern Ministry/Department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respect of subject matter ;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" name="Group 8"/>
          <p:cNvGrpSpPr/>
          <p:nvPr/>
        </p:nvGrpSpPr>
        <p:grpSpPr>
          <a:xfrm>
            <a:off x="0" y="742950"/>
            <a:ext cx="9064056" cy="628650"/>
            <a:chOff x="71406" y="484354"/>
            <a:chExt cx="9064056" cy="628650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7" name="Picture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 flipV="1">
            <a:off x="1219200" y="228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36898"/>
            <a:ext cx="8839200" cy="71090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Bangladesh Accreditation Board (BAB)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68951" cy="43806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 Two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members amongst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persons having profound knowledge in the field of science,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trade, industry and administration, to be nominated by the Ministry of Industries, of which one shall be a distinguished scientist and the other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having higher academic qualification with experience 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field of trade, industry or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administration; 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  President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Federation of Bangladesh Chamber of Commerce and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Industry(FBCCI);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One representative to be nominated by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Vice-Chancellor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Bangladesh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Engineering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Technology (BUET) at the rank of Professor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Head of a Certification Body to be nominated by the Association of Certification Bodies; </a:t>
            </a: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Head of a Testing Laboratory to be nominated by the Association of Testing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Laboratories; and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 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 General of the Board,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acts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the Member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Secretary of the Board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1" name="Group 8"/>
          <p:cNvGrpSpPr/>
          <p:nvPr/>
        </p:nvGrpSpPr>
        <p:grpSpPr>
          <a:xfrm>
            <a:off x="304800" y="685800"/>
            <a:ext cx="8686800" cy="609600"/>
            <a:chOff x="71406" y="484354"/>
            <a:chExt cx="9064056" cy="628650"/>
          </a:xfrm>
        </p:grpSpPr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3" name="Picture 12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191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382001" cy="64807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Bangladesh Accreditation Board (BAB)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1" y="0"/>
            <a:ext cx="83057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0" y="228600"/>
            <a:ext cx="8991600" cy="533400"/>
            <a:chOff x="71406" y="484354"/>
            <a:chExt cx="9064056" cy="628650"/>
          </a:xfrm>
        </p:grpSpPr>
        <p:sp>
          <p:nvSpPr>
            <p:cNvPr id="11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2" name="Picture 11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ounded Rectangle 33"/>
          <p:cNvSpPr/>
          <p:nvPr/>
        </p:nvSpPr>
        <p:spPr>
          <a:xfrm>
            <a:off x="2362200" y="2057400"/>
            <a:ext cx="2438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Director  General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362200" y="2819400"/>
            <a:ext cx="2438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Director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3390106" y="2705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81000" y="3810000"/>
            <a:ext cx="1828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Deputy Director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Admin &amp; Finance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38400" y="38100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Deputy Director</a:t>
            </a:r>
          </a:p>
          <a:p>
            <a:pPr algn="ctr"/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Training &amp; Certification </a:t>
            </a:r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29200" y="3810000"/>
            <a:ext cx="2133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Deputy Director</a:t>
            </a:r>
          </a:p>
          <a:p>
            <a:pPr algn="ctr"/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Laboratory &amp; Inspection</a:t>
            </a:r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295400" y="3581400"/>
            <a:ext cx="464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41" idx="0"/>
          </p:cNvCxnSpPr>
          <p:nvPr/>
        </p:nvCxnSpPr>
        <p:spPr>
          <a:xfrm rot="5400000">
            <a:off x="1181894" y="3695700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5830094" y="36949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3277394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3429794" y="36568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304800" y="45720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Assistant  Director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Admin &amp; Finance</a:t>
            </a:r>
          </a:p>
          <a:p>
            <a:pPr algn="ctr"/>
            <a:endParaRPr lang="en-US" sz="1200" dirty="0"/>
          </a:p>
        </p:txBody>
      </p:sp>
      <p:sp>
        <p:nvSpPr>
          <p:cNvPr id="88" name="Rounded Rectangle 87"/>
          <p:cNvSpPr/>
          <p:nvPr/>
        </p:nvSpPr>
        <p:spPr>
          <a:xfrm>
            <a:off x="2438400" y="457200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Assistant Director</a:t>
            </a:r>
          </a:p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Training &amp; Certification </a:t>
            </a:r>
          </a:p>
          <a:p>
            <a:pPr algn="ctr"/>
            <a:endParaRPr lang="en-US" sz="1200" dirty="0"/>
          </a:p>
        </p:txBody>
      </p:sp>
      <p:sp>
        <p:nvSpPr>
          <p:cNvPr id="89" name="Rounded Rectangle 88"/>
          <p:cNvSpPr/>
          <p:nvPr/>
        </p:nvSpPr>
        <p:spPr>
          <a:xfrm>
            <a:off x="4267200" y="45720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Assistant Director</a:t>
            </a:r>
          </a:p>
          <a:p>
            <a:pPr algn="ctr"/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Testing and Calibration Laboratory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867400" y="45720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Assistant Director</a:t>
            </a:r>
          </a:p>
          <a:p>
            <a:pPr algn="ctr"/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Medical Laboratory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391400" y="45720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50" b="1" dirty="0" smtClean="0">
                <a:latin typeface="Times New Roman" pitchFamily="18" charset="0"/>
                <a:cs typeface="Times New Roman" pitchFamily="18" charset="0"/>
              </a:rPr>
              <a:t>Assistant Director</a:t>
            </a:r>
          </a:p>
          <a:p>
            <a:pPr algn="ctr"/>
            <a:r>
              <a:rPr lang="en-US" sz="1150" b="1" dirty="0" smtClean="0">
                <a:latin typeface="Times New Roman" pitchFamily="18" charset="0"/>
                <a:cs typeface="Times New Roman" pitchFamily="18" charset="0"/>
              </a:rPr>
              <a:t>Inspection Body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rot="5400000">
            <a:off x="1181894" y="44569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3391694" y="44569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953000" y="4419600"/>
            <a:ext cx="30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89" idx="0"/>
          </p:cNvCxnSpPr>
          <p:nvPr/>
        </p:nvCxnSpPr>
        <p:spPr>
          <a:xfrm rot="16200000" flipH="1">
            <a:off x="4896644" y="4477544"/>
            <a:ext cx="152400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5400000">
            <a:off x="7925594" y="44950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5400000">
            <a:off x="6401594" y="44950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5400000">
            <a:off x="5868194" y="43426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 rot="10800000" flipV="1">
            <a:off x="1219200" y="1207533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BAB Organogram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8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219196"/>
          <a:ext cx="8077200" cy="493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2057400"/>
                <a:gridCol w="2133600"/>
              </a:tblGrid>
              <a:tr h="457204">
                <a:tc gridSpan="3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Approved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Manpower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7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Designation</a:t>
                      </a:r>
                      <a:endParaRPr lang="en-US" sz="2000" b="1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post </a:t>
                      </a:r>
                      <a:endParaRPr lang="en-US" sz="2000" b="1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No. of post vacant </a:t>
                      </a:r>
                      <a:endParaRPr lang="en-US" sz="2000" b="1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72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Director  General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Deputy Director 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Assistant Director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Accountant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Office Assistant cum Computer Operator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Driver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MLSS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838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Bangladesh Accreditation Board (BAB) </a:t>
            </a:r>
            <a:b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grpSp>
        <p:nvGrpSpPr>
          <p:cNvPr id="7" name="Group 8"/>
          <p:cNvGrpSpPr/>
          <p:nvPr/>
        </p:nvGrpSpPr>
        <p:grpSpPr>
          <a:xfrm>
            <a:off x="0" y="304800"/>
            <a:ext cx="9144000" cy="609600"/>
            <a:chOff x="71406" y="484354"/>
            <a:chExt cx="9064056" cy="628650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424687" y="457200"/>
            <a:ext cx="7033513" cy="533400"/>
          </a:xfrm>
        </p:spPr>
        <p:txBody>
          <a:bodyPr lIns="91440" rIns="91440" bIns="45720">
            <a:normAutofit fontScale="90000"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Bangladesh Accreditation Board (BAB)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521843" y="1224888"/>
            <a:ext cx="8153400" cy="5181600"/>
          </a:xfrm>
        </p:spPr>
        <p:txBody>
          <a:bodyPr>
            <a:noAutofit/>
          </a:bodyPr>
          <a:lstStyle/>
          <a:p>
            <a:pPr>
              <a:buClr>
                <a:schemeClr val="accent3"/>
              </a:buClr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functions of the Board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Accreditation to laboratory, certification body, inspection body, training institution or persons;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Determine and develop the criterion and requirements for accreditation  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Establishing Mutual/Multilateral Recognition Arrangement (MRA/ MLA) and with Regional and International Forum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Cooperate with relevant national, regional and international organizations in accreditation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7" name="Picture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424687" y="457200"/>
            <a:ext cx="7033513" cy="533400"/>
          </a:xfrm>
        </p:spPr>
        <p:txBody>
          <a:bodyPr lIns="91440" rIns="91440" bIns="45720">
            <a:normAutofit fontScale="90000"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Bangladesh Accreditation Board (BAB)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521843" y="1224888"/>
            <a:ext cx="81534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functions of the Board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encourage the concerned persons regarding accreditation and promote the activities of accreditation, arrange training, and organize seminars, symposiums, etc. and take necessary steps for dissemination of information on accreditation;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appoint assessor on contract basis;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351-1AA1-49A4-AFDE-90DFB3F0CC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39972" y="500042"/>
            <a:ext cx="9064056" cy="628650"/>
            <a:chOff x="71406" y="484354"/>
            <a:chExt cx="9064056" cy="628650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1271622" y="1101526"/>
              <a:ext cx="786384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7" name="Picture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484354"/>
              <a:ext cx="102616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4043</TotalTime>
  <Words>1217</Words>
  <Application>Microsoft Office PowerPoint</Application>
  <PresentationFormat>On-screen Show (4:3)</PresentationFormat>
  <Paragraphs>267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Facet</vt:lpstr>
      <vt:lpstr>PowerPoint Presentation</vt:lpstr>
      <vt:lpstr> </vt:lpstr>
      <vt:lpstr>PowerPoint Presentation</vt:lpstr>
      <vt:lpstr>Bangladesh Accreditation Board (BAB)   </vt:lpstr>
      <vt:lpstr>             Bangladesh Accreditation Board (BAB)</vt:lpstr>
      <vt:lpstr>     Bangladesh Accreditation Board (BAB)   </vt:lpstr>
      <vt:lpstr>                Bangladesh Accreditation Board (BAB)  </vt:lpstr>
      <vt:lpstr>Bangladesh Accreditation Board (BAB)</vt:lpstr>
      <vt:lpstr>Bangladesh Accreditation Board (BAB)</vt:lpstr>
      <vt:lpstr>PowerPoint Presentation</vt:lpstr>
      <vt:lpstr>How does BAB work?</vt:lpstr>
      <vt:lpstr>PowerPoint Presentation</vt:lpstr>
      <vt:lpstr>PowerPoint Presentation</vt:lpstr>
      <vt:lpstr>Bangladesh Accreditation Board (BAB)</vt:lpstr>
      <vt:lpstr>Regional and International Cooperation</vt:lpstr>
      <vt:lpstr>Bangladesh Accreditation Board (BAB)</vt:lpstr>
      <vt:lpstr>Bangladesh Accreditation Board (BAB)</vt:lpstr>
      <vt:lpstr>BAB Accreditation process Application       Accreditation</vt:lpstr>
      <vt:lpstr>PowerPoint Presentation</vt:lpstr>
      <vt:lpstr>PowerPoint Presentation</vt:lpstr>
      <vt:lpstr>PowerPoint Presentation</vt:lpstr>
      <vt:lpstr>         Achievements  of BAB  </vt:lpstr>
      <vt:lpstr>Bangladesh Accreditation Board (BAB)</vt:lpstr>
      <vt:lpstr>BAB Board Meeting</vt:lpstr>
      <vt:lpstr>PowerPoint Presentation</vt:lpstr>
      <vt:lpstr>PowerPoint Presentation</vt:lpstr>
      <vt:lpstr>PowerPoint Presentation</vt:lpstr>
    </vt:vector>
  </TitlesOfParts>
  <Company>BSTI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D(M)</dc:creator>
  <cp:lastModifiedBy>USER</cp:lastModifiedBy>
  <cp:revision>630</cp:revision>
  <cp:lastPrinted>2015-09-20T11:03:45Z</cp:lastPrinted>
  <dcterms:created xsi:type="dcterms:W3CDTF">2008-05-14T09:34:02Z</dcterms:created>
  <dcterms:modified xsi:type="dcterms:W3CDTF">2017-08-31T06:54:22Z</dcterms:modified>
</cp:coreProperties>
</file>