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02" r:id="rId6"/>
    <p:sldMasterId id="2147483733" r:id="rId7"/>
    <p:sldMasterId id="2147483748" r:id="rId8"/>
  </p:sldMasterIdLst>
  <p:notesMasterIdLst>
    <p:notesMasterId r:id="rId17"/>
  </p:notesMasterIdLst>
  <p:handoutMasterIdLst>
    <p:handoutMasterId r:id="rId18"/>
  </p:handoutMasterIdLst>
  <p:sldIdLst>
    <p:sldId id="1977" r:id="rId9"/>
    <p:sldId id="1983" r:id="rId10"/>
    <p:sldId id="1984" r:id="rId11"/>
    <p:sldId id="1979" r:id="rId12"/>
    <p:sldId id="1980" r:id="rId13"/>
    <p:sldId id="1981" r:id="rId14"/>
    <p:sldId id="1982" r:id="rId15"/>
    <p:sldId id="3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820"/>
    <a:srgbClr val="F2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9" autoAdjust="0"/>
    <p:restoredTop sz="91451" autoAdjust="0"/>
  </p:normalViewPr>
  <p:slideViewPr>
    <p:cSldViewPr snapToGrid="0">
      <p:cViewPr varScale="1">
        <p:scale>
          <a:sx n="59" d="100"/>
          <a:sy n="59" d="100"/>
        </p:scale>
        <p:origin x="1251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AA904-C3AB-48D5-978E-0793EDC81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BED12-12A3-4E66-968C-5A99D57288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09048-46B0-4609-AB4C-49ABB51CCAF8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BDC46-9074-4DF6-9DB2-D2ED433778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DFD05-16B1-4B3B-A9CB-D4DD00CC76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2BCB8-ABF4-402E-B013-18C097A3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9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AE7-36AA-4D39-8498-B566C4CF9B6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921F-6B99-454E-95CB-565516E2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921F-6B99-454E-95CB-565516E21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0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(null)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(null)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(null)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(null)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32pt red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02165" y="4749801"/>
            <a:ext cx="8538635" cy="2667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 | Subhead Arial 13pt red maximum one line |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897A8-BC90-804A-AA9D-2979B85DA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14"/>
          <a:stretch/>
        </p:blipFill>
        <p:spPr>
          <a:xfrm>
            <a:off x="9116477" y="771144"/>
            <a:ext cx="30755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A26D44-3BA1-6B4F-92FA-7EABB900D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1592073"/>
            <a:ext cx="8741835" cy="367385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red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B660-DFFB-1546-8F68-11C3304B1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A991C-17F0-2543-93DE-6AD8EF2EC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" r="17022"/>
          <a:stretch/>
        </p:blipFill>
        <p:spPr>
          <a:xfrm>
            <a:off x="10151328" y="2209800"/>
            <a:ext cx="20406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6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A26D44-3BA1-6B4F-92FA-7EABB900D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1592073"/>
            <a:ext cx="8741835" cy="367385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white sentence 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5E2FF0-65EC-3D46-BCE7-D9A37E7CB3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B660-DFFB-1546-8F68-11C3304B1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CDD131-67FF-A849-A5E2-FEB459A32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r="16709"/>
          <a:stretch/>
        </p:blipFill>
        <p:spPr>
          <a:xfrm>
            <a:off x="10151328" y="2209800"/>
            <a:ext cx="20406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6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rgbClr val="005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A26D44-3BA1-6B4F-92FA-7EABB900D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1592073"/>
            <a:ext cx="8741835" cy="367385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white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B660-DFFB-1546-8F68-11C3304B1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380AC-3CC1-184C-B829-CA9F2AEDD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" r="17022"/>
          <a:stretch/>
        </p:blipFill>
        <p:spPr>
          <a:xfrm>
            <a:off x="10151328" y="2209800"/>
            <a:ext cx="20406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4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A26D44-3BA1-6B4F-92FA-7EABB900D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1592073"/>
            <a:ext cx="8741835" cy="367385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white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B660-DFFB-1546-8F68-11C3304B1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0E2CB-BFF4-B34D-8113-2F88FCC01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" r="17022"/>
          <a:stretch/>
        </p:blipFill>
        <p:spPr>
          <a:xfrm>
            <a:off x="10151328" y="2207991"/>
            <a:ext cx="20406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Pr>
        <a:solidFill>
          <a:srgbClr val="4C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A26D44-3BA1-6B4F-92FA-7EABB900D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1592073"/>
            <a:ext cx="8741835" cy="367385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white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B660-DFFB-1546-8F68-11C3304B1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F7CAD-991F-D24D-A14F-88773F462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9" r="17190"/>
          <a:stretch/>
        </p:blipFill>
        <p:spPr>
          <a:xfrm>
            <a:off x="10151328" y="2209800"/>
            <a:ext cx="20406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9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A26D44-3BA1-6B4F-92FA-7EABB900D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1592073"/>
            <a:ext cx="8741835" cy="367385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white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B660-DFFB-1546-8F68-11C3304B1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735AD-7EDC-A84C-B85F-33997B6FB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" r="17024"/>
          <a:stretch/>
        </p:blipFill>
        <p:spPr>
          <a:xfrm>
            <a:off x="10151328" y="2209799"/>
            <a:ext cx="20406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ynamic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tIns="91440" bIns="91440"/>
          <a:lstStyle>
            <a:lvl1pPr marL="0" indent="0">
              <a:buNone/>
              <a:defRPr sz="13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171948"/>
            <a:ext cx="5486399" cy="4507753"/>
          </a:xfrm>
          <a:prstGeom prst="rect">
            <a:avLst/>
          </a:prstGeom>
          <a:solidFill>
            <a:schemeClr val="accent1"/>
          </a:solidFill>
        </p:spPr>
        <p:txBody>
          <a:bodyPr wrap="square" lIns="301752" tIns="228600" rIns="301752" bIns="2286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white sentence case. Change the text box color to compliment the image.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EFE1D-F7D9-9B40-B74D-D544E579502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8517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407F9-CE0E-8045-B329-80E641EC32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tIns="91440" bIns="91440"/>
          <a:lstStyle>
            <a:lvl1pPr marL="0" indent="0">
              <a:buNone/>
              <a:defRPr sz="13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EFE1D-F7D9-9B40-B74D-D544E579502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8517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407F9-CE0E-8045-B329-80E641EC32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52D1C0D-26EC-E349-9A37-39423E32E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482602"/>
            <a:ext cx="8741835" cy="18287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white sentence case</a:t>
            </a:r>
          </a:p>
        </p:txBody>
      </p:sp>
    </p:spTree>
    <p:extLst>
      <p:ext uri="{BB962C8B-B14F-4D97-AF65-F5344CB8AC3E}">
        <p14:creationId xmlns:p14="http://schemas.microsoft.com/office/powerpoint/2010/main" val="82400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8A26D44-3BA1-6B4F-92FA-7EABB900D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5" y="482601"/>
            <a:ext cx="8741835" cy="1828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Arial 32pt red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B660-DFFB-1546-8F68-11C3304B1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2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62F8A-F56F-434C-B7D4-CC19CCAFE0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00A69-246D-0B43-B5C6-5CB9A562AF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63EED-7AF4-6943-80B0-77C197FB4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45482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32pt red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02165" y="4749801"/>
            <a:ext cx="8538635" cy="2667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 | Subhead Arial 13pt red maximum one line |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7CB134-93AE-884D-9A69-F8FABA06B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0" y="6328337"/>
            <a:ext cx="2438400" cy="29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897A8-BC90-804A-AA9D-2979B85DA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14"/>
          <a:stretch/>
        </p:blipFill>
        <p:spPr>
          <a:xfrm>
            <a:off x="9116477" y="771144"/>
            <a:ext cx="30755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2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2166" y="1295400"/>
            <a:ext cx="11385551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/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3pPr>
            <a:lvl4pPr marL="685783" indent="-224361">
              <a:buFont typeface="Arial" charset="0"/>
              <a:buChar char="•"/>
              <a:tabLst/>
              <a:defRPr sz="1733"/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black.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Second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2"/>
            <a:r>
              <a:rPr lang="en-US" dirty="0"/>
              <a:t>Third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3"/>
            <a:r>
              <a:rPr lang="en-US" dirty="0"/>
              <a:t>Fourth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85759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2167" y="1295400"/>
            <a:ext cx="5693835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/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3pPr>
            <a:lvl4pPr marL="685783" indent="-224361">
              <a:buFont typeface="Arial" charset="0"/>
              <a:buChar char="•"/>
              <a:tabLst/>
              <a:defRPr sz="1733"/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black.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Second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2"/>
            <a:r>
              <a:rPr lang="en-US" dirty="0"/>
              <a:t>Third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3"/>
            <a:r>
              <a:rPr lang="en-US" dirty="0"/>
              <a:t>Fourth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5FFBC75-5C11-7F49-8071-D82DF0C3E2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5600" y="1295400"/>
            <a:ext cx="5486400" cy="457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tIns="91440" bIns="91440">
            <a:normAutofit/>
          </a:bodyPr>
          <a:lstStyle>
            <a:lvl1pPr marL="0" indent="0">
              <a:buNone/>
              <a:defRPr sz="1333" b="1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2448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086809" y="1295400"/>
            <a:ext cx="5693835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/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3pPr>
            <a:lvl4pPr marL="685783" indent="-224361">
              <a:buFont typeface="Arial" charset="0"/>
              <a:buChar char="•"/>
              <a:tabLst/>
              <a:defRPr sz="1733"/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black.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Second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2"/>
            <a:r>
              <a:rPr lang="en-US" dirty="0"/>
              <a:t>Third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3"/>
            <a:r>
              <a:rPr lang="en-US" dirty="0"/>
              <a:t>Fourth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5FFBC75-5C11-7F49-8071-D82DF0C3E2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95400"/>
            <a:ext cx="5486400" cy="457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tIns="91440" bIns="91440">
            <a:normAutofit/>
          </a:bodyPr>
          <a:lstStyle>
            <a:lvl1pPr marL="0" indent="0">
              <a:buNone/>
              <a:defRPr sz="1333" b="1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9234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2166" y="1295401"/>
            <a:ext cx="11378479" cy="152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/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3pPr>
            <a:lvl4pPr marL="461422" indent="0">
              <a:buFont typeface="Arial" charset="0"/>
              <a:buNone/>
              <a:tabLst/>
              <a:defRPr sz="1733"/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black.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Bullet point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5FFBC75-5C11-7F49-8071-D82DF0C3E2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82397"/>
            <a:ext cx="12192000" cy="25850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tIns="91440" bIns="91440">
            <a:normAutofit/>
          </a:bodyPr>
          <a:lstStyle>
            <a:lvl1pPr marL="0" indent="0">
              <a:buNone/>
              <a:defRPr sz="1333" b="1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9062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5FFBC75-5C11-7F49-8071-D82DF0C3E2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tIns="91440" bIns="91440">
            <a:normAutofit/>
          </a:bodyPr>
          <a:lstStyle>
            <a:lvl1pPr marL="0" indent="0">
              <a:buNone/>
              <a:defRPr sz="1333" b="1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2167" y="1295400"/>
            <a:ext cx="5693835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/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3pPr>
            <a:lvl4pPr marL="685783" indent="-224361">
              <a:buFont typeface="Arial" charset="0"/>
              <a:buChar char="•"/>
              <a:tabLst/>
              <a:defRPr sz="1733"/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black.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Second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2"/>
            <a:r>
              <a:rPr lang="en-US" dirty="0"/>
              <a:t>Third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3"/>
            <a:r>
              <a:rPr lang="en-US" dirty="0"/>
              <a:t>Fourth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166" y="381000"/>
            <a:ext cx="5693836" cy="4514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8854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ynam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5FFBC75-5C11-7F49-8071-D82DF0C3E2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tIns="91440" bIns="91440">
            <a:normAutofit/>
          </a:bodyPr>
          <a:lstStyle>
            <a:lvl1pPr marL="0" indent="0">
              <a:buNone/>
              <a:defRPr sz="1333" b="1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295400"/>
            <a:ext cx="8534400" cy="3454400"/>
          </a:xfrm>
          <a:prstGeom prst="rect">
            <a:avLst/>
          </a:prstGeom>
          <a:solidFill>
            <a:schemeClr val="accent1"/>
          </a:solidFill>
        </p:spPr>
        <p:txBody>
          <a:bodyPr lIns="274320" tIns="274320" rIns="274320" bIns="27432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>
                <a:solidFill>
                  <a:schemeClr val="bg1"/>
                </a:solidFill>
              </a:defRPr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>
                <a:solidFill>
                  <a:schemeClr val="bg1"/>
                </a:solidFill>
              </a:defRPr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>
                <a:solidFill>
                  <a:schemeClr val="bg1"/>
                </a:solidFill>
              </a:defRPr>
            </a:lvl3pPr>
            <a:lvl4pPr marL="685783" indent="-224361">
              <a:spcBef>
                <a:spcPts val="0"/>
              </a:spcBef>
              <a:buFont typeface="Arial" charset="0"/>
              <a:buChar char="•"/>
              <a:tabLst/>
              <a:defRPr sz="1733">
                <a:solidFill>
                  <a:schemeClr val="bg1"/>
                </a:solidFill>
              </a:defRPr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white. Change the text box color to compliment the image and add a 4.5pt white stoke focus box if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166" y="381000"/>
            <a:ext cx="5693836" cy="4514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5897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-3877" y="352"/>
            <a:ext cx="12195877" cy="68576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3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07BDE1-5AB0-5849-AB7C-6635B8E8E7B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D49E5-38C5-BF4F-88DE-E5DE86DA42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1840AC-F4B0-8D42-A07C-DDB653429F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3997" y="1171948"/>
            <a:ext cx="5588003" cy="4507753"/>
          </a:xfrm>
          <a:prstGeom prst="rect">
            <a:avLst/>
          </a:prstGeom>
          <a:solidFill>
            <a:schemeClr val="accent1"/>
          </a:solidFill>
        </p:spPr>
        <p:txBody>
          <a:bodyPr lIns="274320" tIns="274320" rIns="274320" bIns="274320"/>
          <a:lstStyle>
            <a:lvl1pPr marL="0" indent="0">
              <a:buNone/>
              <a:defRPr sz="2933" b="0">
                <a:solidFill>
                  <a:schemeClr val="bg1"/>
                </a:solidFill>
              </a:defRPr>
            </a:lvl1pPr>
            <a:lvl2pPr marL="609585" indent="0">
              <a:buNone/>
              <a:defRPr sz="2933"/>
            </a:lvl2pPr>
            <a:lvl3pPr marL="1219170" indent="0">
              <a:buNone/>
              <a:defRPr sz="2933"/>
            </a:lvl3pPr>
            <a:lvl4pPr marL="1828754" indent="0">
              <a:buNone/>
              <a:defRPr sz="2933"/>
            </a:lvl4pPr>
            <a:lvl5pPr marL="2438339" indent="0">
              <a:buNone/>
              <a:defRPr sz="2933"/>
            </a:lvl5pPr>
          </a:lstStyle>
          <a:p>
            <a:pPr lvl="0"/>
            <a:r>
              <a:rPr lang="en-US" dirty="0"/>
              <a:t>Title Arial 22pt white. Change the text box color to compliment the image and add a 4.5pt white stroke focus box if needed.</a:t>
            </a:r>
          </a:p>
        </p:txBody>
      </p:sp>
    </p:spTree>
    <p:extLst>
      <p:ext uri="{BB962C8B-B14F-4D97-AF65-F5344CB8AC3E}">
        <p14:creationId xmlns:p14="http://schemas.microsoft.com/office/powerpoint/2010/main" val="108324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86855A2-317F-CF40-9B30-752B8EB10C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175124"/>
            <a:ext cx="11277600" cy="4507753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274320" rIns="274320" bIns="274320" anchor="t">
            <a:noAutofit/>
          </a:bodyPr>
          <a:lstStyle>
            <a:lvl1pPr marL="234945" indent="-234945">
              <a:lnSpc>
                <a:spcPct val="100000"/>
              </a:lnSpc>
              <a:spcBef>
                <a:spcPts val="0"/>
              </a:spcBef>
              <a:buNone/>
              <a:tabLst/>
              <a:defRPr sz="4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Arial 30pt white sentence case. Text box color can be changed if needed.”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DAA2A-43D8-DD47-A122-36442B78A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BACA1-EFFA-E446-8602-AB610198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8AF3BB55-F058-674F-9079-C555118EC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4027" y="3771079"/>
            <a:ext cx="10464799" cy="39793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— Quote attribution, Arial 16pt white left align</a:t>
            </a:r>
          </a:p>
        </p:txBody>
      </p:sp>
    </p:spTree>
    <p:extLst>
      <p:ext uri="{BB962C8B-B14F-4D97-AF65-F5344CB8AC3E}">
        <p14:creationId xmlns:p14="http://schemas.microsoft.com/office/powerpoint/2010/main" val="354430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Visu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2167" y="1295400"/>
            <a:ext cx="5693835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/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3pPr>
            <a:lvl4pPr marL="685783" indent="-224361">
              <a:buFont typeface="Arial" charset="0"/>
              <a:buChar char="•"/>
              <a:tabLst/>
              <a:defRPr sz="1733"/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black.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Second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2"/>
            <a:r>
              <a:rPr lang="en-US" dirty="0"/>
              <a:t>Third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3"/>
            <a:r>
              <a:rPr lang="en-US" dirty="0"/>
              <a:t>Fourth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A56C8512-47D5-484C-87CE-7C3186A645A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705601" y="1295400"/>
            <a:ext cx="5079999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table, chart, smart art, image or media</a:t>
            </a:r>
          </a:p>
        </p:txBody>
      </p:sp>
    </p:spTree>
    <p:extLst>
      <p:ext uri="{BB962C8B-B14F-4D97-AF65-F5344CB8AC3E}">
        <p14:creationId xmlns:p14="http://schemas.microsoft.com/office/powerpoint/2010/main" val="166538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Visu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071937" y="1295400"/>
            <a:ext cx="5693835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charset="0"/>
              <a:buNone/>
              <a:defRPr sz="1733"/>
            </a:lvl1pPr>
            <a:lvl2pPr marL="230712" indent="-222245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2pPr>
            <a:lvl3pPr marL="461422" indent="-230712">
              <a:spcBef>
                <a:spcPts val="0"/>
              </a:spcBef>
              <a:spcAft>
                <a:spcPts val="1600"/>
              </a:spcAft>
              <a:buFont typeface="Arial" charset="0"/>
              <a:buChar char="•"/>
              <a:tabLst/>
              <a:defRPr sz="1733"/>
            </a:lvl3pPr>
            <a:lvl4pPr marL="685783" indent="-224361">
              <a:buFont typeface="Arial" charset="0"/>
              <a:buChar char="•"/>
              <a:tabLst/>
              <a:defRPr sz="1733"/>
            </a:lvl4pPr>
            <a:lvl5pPr marL="2743131" indent="-304792">
              <a:buFont typeface="Arial" charset="0"/>
              <a:buChar char="•"/>
              <a:defRPr sz="1733"/>
            </a:lvl5pPr>
          </a:lstStyle>
          <a:p>
            <a:pPr lvl="0"/>
            <a:r>
              <a:rPr lang="en-US" dirty="0"/>
              <a:t>Main copy Arial 13pt black.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Second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2"/>
            <a:r>
              <a:rPr lang="en-US" dirty="0"/>
              <a:t>Third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3"/>
            <a:r>
              <a:rPr lang="en-US" dirty="0"/>
              <a:t>Fourth level 13pt black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4B8A-C14B-3F42-8676-5E8CA28349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59D1-0163-104E-99C7-DB4DD5CC2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EBC8F-0028-584F-98FC-9CB1300F6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Arial 22pt red sentence case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A56C8512-47D5-484C-87CE-7C3186A645A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5342" y="1295400"/>
            <a:ext cx="5079999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table, chart, smart art, image or media</a:t>
            </a:r>
          </a:p>
        </p:txBody>
      </p:sp>
    </p:spTree>
    <p:extLst>
      <p:ext uri="{BB962C8B-B14F-4D97-AF65-F5344CB8AC3E}">
        <p14:creationId xmlns:p14="http://schemas.microsoft.com/office/powerpoint/2010/main" val="286574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2169" y="815987"/>
            <a:ext cx="1920812" cy="109728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333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 here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D197FC46-B81A-4245-BB6D-DDF2B7942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165" y="4749801"/>
            <a:ext cx="8538635" cy="2667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 | Subhead Arial 13pt red maximum one line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0FDBB24-45E7-F544-A1C7-3CD42E040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32pt red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93987-9FDF-A947-8FF5-CDC8A0928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14"/>
          <a:stretch/>
        </p:blipFill>
        <p:spPr>
          <a:xfrm>
            <a:off x="9116477" y="771144"/>
            <a:ext cx="30755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8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26974-B06E-BD41-9C3F-6CE3F55E9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5F903-7002-9D4F-8069-23E38C86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391" y="6369752"/>
            <a:ext cx="4061883" cy="208849"/>
          </a:xfrm>
        </p:spPr>
        <p:txBody>
          <a:bodyPr/>
          <a:lstStyle/>
          <a:p>
            <a:r>
              <a:rPr lang="en-US" dirty="0"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3CFFCD-76B0-EC4D-8FEA-6E201D58A3F3}"/>
              </a:ext>
            </a:extLst>
          </p:cNvPr>
          <p:cNvCxnSpPr/>
          <p:nvPr userDrawn="1"/>
        </p:nvCxnSpPr>
        <p:spPr>
          <a:xfrm>
            <a:off x="6094927" y="0"/>
            <a:ext cx="0" cy="6858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05EE9D-427E-E641-AF2F-020FEFCA276B}"/>
              </a:ext>
            </a:extLst>
          </p:cNvPr>
          <p:cNvCxnSpPr/>
          <p:nvPr userDrawn="1"/>
        </p:nvCxnSpPr>
        <p:spPr>
          <a:xfrm>
            <a:off x="6116320" y="3437063"/>
            <a:ext cx="6075680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E3F1D9-A4E6-1340-99D4-4148CBB4E9F0}"/>
              </a:ext>
            </a:extLst>
          </p:cNvPr>
          <p:cNvCxnSpPr/>
          <p:nvPr userDrawn="1"/>
        </p:nvCxnSpPr>
        <p:spPr>
          <a:xfrm>
            <a:off x="9163247" y="3464560"/>
            <a:ext cx="0" cy="339344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DD29EEA-A5D7-7542-A8B6-5AB47DE6A7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9889" y="2350452"/>
            <a:ext cx="4736111" cy="533480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1733" b="0" i="0" cap="none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13pt black sentence case. </a:t>
            </a:r>
            <a:br>
              <a:rPr lang="en-US" dirty="0"/>
            </a:br>
            <a:r>
              <a:rPr lang="en-US" dirty="0"/>
              <a:t>UL icons can be used to enhance descriptions.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AEF2D7C-0D87-6A41-ABD7-8DDE9C06F8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168" y="4749093"/>
            <a:ext cx="4779433" cy="1107996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 cap="none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18pt black sentence case. UL icons can be used to enhance descriptions.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B647B26-85A6-204F-956B-09E9E6BA4D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9889" y="5255355"/>
            <a:ext cx="2374123" cy="902811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1467" b="0" i="0" cap="none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11pt black sentence case. UL icons can be used to enhance descriptions.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DC6DC9-819F-CF48-A37B-F2466F069A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12484" y="5255355"/>
            <a:ext cx="2275233" cy="902811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1467" b="0" i="0" cap="none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11pt black sentence case. UL icons can be used to enhance descriptions.</a:t>
            </a:r>
          </a:p>
        </p:txBody>
      </p:sp>
      <p:sp>
        <p:nvSpPr>
          <p:cNvPr id="23" name="Picture Placeholder 36">
            <a:extLst>
              <a:ext uri="{FF2B5EF4-FFF2-40B4-BE49-F238E27FC236}">
                <a16:creationId xmlns:a16="http://schemas.microsoft.com/office/drawing/2014/main" id="{FE8F7770-D37E-3E41-BF69-C5CF69F2E92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02167" y="3225800"/>
            <a:ext cx="1219200" cy="12192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marL="0" indent="0" algn="ctr">
              <a:buNone/>
              <a:defRPr sz="1467" b="1" i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36">
            <a:extLst>
              <a:ext uri="{FF2B5EF4-FFF2-40B4-BE49-F238E27FC236}">
                <a16:creationId xmlns:a16="http://schemas.microsoft.com/office/drawing/2014/main" id="{9AB6CC90-93A0-C246-8A4C-6A6B185DC4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39888" y="1193800"/>
            <a:ext cx="914400" cy="9144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marL="0" indent="0" algn="ctr">
              <a:buNone/>
              <a:defRPr sz="1467" b="1" i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EC2E1D76-F347-D747-92A4-BD5352710B0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39888" y="4140200"/>
            <a:ext cx="914400" cy="9144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marL="0" indent="0" algn="ctr">
              <a:buNone/>
              <a:defRPr sz="1467" b="1" i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8F19068F-FEE7-2349-805A-D0A0E664B2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12483" y="4140200"/>
            <a:ext cx="914400" cy="9144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marL="0" indent="0" algn="ctr">
              <a:buNone/>
              <a:defRPr sz="1467" b="1" i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47384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-3877" y="352"/>
            <a:ext cx="12195877" cy="68576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3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07BDE1-5AB0-5849-AB7C-6635B8E8E7B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D49E5-38C5-BF4F-88DE-E5DE86DA42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7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0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B5FC-67F2-E74F-9017-481BA947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165" y="6369752"/>
            <a:ext cx="4061883" cy="208849"/>
          </a:xfrm>
        </p:spPr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33805-0445-224B-9CCA-B9CC9276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5562F06-8F9E-4D4B-B185-5DDE992B2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24pt red sentence case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F5993-30EB-A640-9DAE-DACCF2495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14"/>
          <a:stretch/>
        </p:blipFill>
        <p:spPr>
          <a:xfrm>
            <a:off x="9116477" y="771144"/>
            <a:ext cx="30755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B5FC-67F2-E74F-9017-481BA947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165" y="6369752"/>
            <a:ext cx="4061883" cy="208849"/>
          </a:xfrm>
        </p:spPr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33805-0445-224B-9CCA-B9CC9276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5562F06-8F9E-4D4B-B185-5DDE992B2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24pt red sentence case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F5993-30EB-A640-9DAE-DACCF2495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14"/>
          <a:stretch/>
        </p:blipFill>
        <p:spPr>
          <a:xfrm>
            <a:off x="9116477" y="771144"/>
            <a:ext cx="3075523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8D15B-8F3E-D744-B93D-E9695EE3F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65" y="5838719"/>
            <a:ext cx="2438400" cy="2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A1C2A-2379-3F42-9BA1-54E60295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C5C5D-B1EB-A244-9D9B-D2E05C53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26DFE8E0-A422-6947-B124-7BF9BC6F1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24pt white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FE5B6-88B7-674C-816D-6AA84ABD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44"/>
          <a:stretch/>
        </p:blipFill>
        <p:spPr>
          <a:xfrm>
            <a:off x="9135872" y="760859"/>
            <a:ext cx="30561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Red w/Tag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A1C2A-2379-3F42-9BA1-54E60295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C5C5D-B1EB-A244-9D9B-D2E05C53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26DFE8E0-A422-6947-B124-7BF9BC6F1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24pt white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FE5B6-88B7-674C-816D-6AA84ABD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44"/>
          <a:stretch/>
        </p:blipFill>
        <p:spPr>
          <a:xfrm>
            <a:off x="9135872" y="760859"/>
            <a:ext cx="3056128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3F97D-76AB-9241-8A4C-4848BF316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65" y="5838720"/>
            <a:ext cx="2438400" cy="2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1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33805-0445-224B-9CCA-B9CC9276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5562F06-8F9E-4D4B-B185-5DDE992B2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5" y="4038600"/>
            <a:ext cx="11383435" cy="4514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33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22pt red sentence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6B141-7549-6246-BEE4-2159B7BA2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209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Centered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33805-0445-224B-9CCA-B9CC9276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5562F06-8F9E-4D4B-B185-5DDE992B2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5" y="3611594"/>
            <a:ext cx="11383435" cy="4514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33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22pt red sentence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6B141-7549-6246-BEE4-2159B7BA2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782793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DB663-0B21-D84A-8B7B-B740C74E5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683" y="4672599"/>
            <a:ext cx="2438400" cy="2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Centered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5562F06-8F9E-4D4B-B185-5DDE992B2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17" y="4045730"/>
            <a:ext cx="11379200" cy="4514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33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22pt white sentence 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BB36D-5495-F947-91B5-F2D61FC8EE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8517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0E973-54ED-9C4A-A02F-AD13F50A86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6CDF0-F46B-8C4B-82F4-C8DD82CAC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209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Client Logo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2169" y="815987"/>
            <a:ext cx="1920812" cy="109728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333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 here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D197FC46-B81A-4245-BB6D-DDF2B7942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165" y="4749801"/>
            <a:ext cx="8538635" cy="2667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 | Subhead Arial 13pt red maximum one line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80FDBB24-45E7-F544-A1C7-3CD42E040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32pt red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93987-9FDF-A947-8FF5-CDC8A0928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14"/>
          <a:stretch/>
        </p:blipFill>
        <p:spPr>
          <a:xfrm>
            <a:off x="9116477" y="771144"/>
            <a:ext cx="3075523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70B293-5DF5-974F-8E25-56DFA02D7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0" y="6328337"/>
            <a:ext cx="2438400" cy="2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Centered Red w/Tag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5562F06-8F9E-4D4B-B185-5DDE992B2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17" y="3611594"/>
            <a:ext cx="11379200" cy="4514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33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22pt white sentence 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BB36D-5495-F947-91B5-F2D61FC8EE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8517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0E973-54ED-9C4A-A02F-AD13F50A86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6CDF0-F46B-8C4B-82F4-C8DD82CAC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782793"/>
            <a:ext cx="12192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A6009-0CA4-F64F-B11C-53D81E1F29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672600"/>
            <a:ext cx="2438400" cy="2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7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Placeholder 5"/>
          <p:cNvGraphicFramePr>
            <a:graphicFrameLocks/>
          </p:cNvGraphicFramePr>
          <p:nvPr userDrawn="1"/>
        </p:nvGraphicFramePr>
        <p:xfrm>
          <a:off x="402166" y="2034116"/>
          <a:ext cx="11385560" cy="4011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37027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Red (Light)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R192 G32 B50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C02032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C020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bg1"/>
                          </a:solidFill>
                        </a:rPr>
                        <a:t>UL Orange (Light)</a:t>
                      </a:r>
                    </a:p>
                    <a:p>
                      <a:endParaRPr lang="it-IT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900" b="0" dirty="0">
                          <a:solidFill>
                            <a:schemeClr val="bg1"/>
                          </a:solidFill>
                        </a:rPr>
                        <a:t>R241 G138 B33</a:t>
                      </a:r>
                    </a:p>
                    <a:p>
                      <a:r>
                        <a:rPr lang="da-DK" sz="900" b="0" dirty="0">
                          <a:solidFill>
                            <a:schemeClr val="bg1"/>
                          </a:solidFill>
                        </a:rPr>
                        <a:t>HEX F18A21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F18A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Yellow (Light)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900" b="0" dirty="0">
                          <a:solidFill>
                            <a:schemeClr val="bg1"/>
                          </a:solidFill>
                        </a:rPr>
                        <a:t>R255 G198 B47</a:t>
                      </a:r>
                    </a:p>
                    <a:p>
                      <a:r>
                        <a:rPr lang="da-DK" sz="900" b="0" dirty="0">
                          <a:solidFill>
                            <a:schemeClr val="bg1"/>
                          </a:solidFill>
                        </a:rPr>
                        <a:t>HEX FFC62F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FFC7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Green (Light)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R146 G200 B62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92C83E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91C8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Teal (Light)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R89 G183 B179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59B7B3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59B7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Blue (Light)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R103 G177 B226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67B1E2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66B2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Brown (Light)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R196 G184 B170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C4B8AA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C4B8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UL White</a:t>
                      </a:r>
                    </a:p>
                    <a:p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900" b="0" dirty="0">
                          <a:solidFill>
                            <a:schemeClr val="tx1"/>
                          </a:solidFill>
                        </a:rPr>
                        <a:t>R255 G255 B255</a:t>
                      </a:r>
                    </a:p>
                    <a:p>
                      <a:r>
                        <a:rPr lang="da-DK" sz="900" b="0" dirty="0">
                          <a:solidFill>
                            <a:schemeClr val="tx1"/>
                          </a:solidFill>
                        </a:rPr>
                        <a:t>HEX FFFFFF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56885" marR="56885" marT="56885" marB="568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27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Red (Medium)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R137 G36 B51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892433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8924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Orange (Medium)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900" b="0" dirty="0">
                          <a:solidFill>
                            <a:schemeClr val="bg1"/>
                          </a:solidFill>
                        </a:rPr>
                        <a:t>R207 G95 B40</a:t>
                      </a:r>
                    </a:p>
                    <a:p>
                      <a:r>
                        <a:rPr lang="fr-FR" sz="900" b="0" dirty="0">
                          <a:solidFill>
                            <a:schemeClr val="bg1"/>
                          </a:solidFill>
                        </a:rPr>
                        <a:t>HEX CF5F28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CF5F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Yellow (Medium)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s-IS" sz="900" b="0" dirty="0">
                          <a:solidFill>
                            <a:schemeClr val="bg1"/>
                          </a:solidFill>
                        </a:rPr>
                        <a:t>R208 G146 B42</a:t>
                      </a:r>
                    </a:p>
                    <a:p>
                      <a:r>
                        <a:rPr lang="is-IS" sz="900" b="0" dirty="0">
                          <a:solidFill>
                            <a:schemeClr val="bg1"/>
                          </a:solidFill>
                        </a:rPr>
                        <a:t>HEX D0922A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D092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Green (Medium)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R76 G158 B69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4C9E45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4C9E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Teal (Medium)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R0 G117  B132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007584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0175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Blue (Medium)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R0 G81 B138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00518A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0051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Brown (Medium)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R163 G147 B130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A39382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A493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Gray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R147 G149 B152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939598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939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027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Red (Dark)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R102 G26 B41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661A29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661A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Orange (Dark)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R141 G73 B33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8D4921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8D49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Yellow (Dark)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R169 G109 B41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A96D29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AA6D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Green (Dark)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R30 G86 B50</a:t>
                      </a:r>
                    </a:p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HEX 1E5632</a:t>
                      </a:r>
                    </a:p>
                  </a:txBody>
                  <a:tcPr marL="56885" marR="56885" marT="56885" marB="56885">
                    <a:solidFill>
                      <a:srgbClr val="1E55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bg1"/>
                          </a:solidFill>
                        </a:rPr>
                        <a:t>UL </a:t>
                      </a:r>
                      <a:r>
                        <a:rPr lang="it-IT" sz="900" b="0" dirty="0" err="1">
                          <a:solidFill>
                            <a:schemeClr val="bg1"/>
                          </a:solidFill>
                        </a:rPr>
                        <a:t>Teal</a:t>
                      </a:r>
                      <a:r>
                        <a:rPr lang="it-IT" sz="900" b="0" dirty="0">
                          <a:solidFill>
                            <a:schemeClr val="bg1"/>
                          </a:solidFill>
                        </a:rPr>
                        <a:t> (Dark)</a:t>
                      </a:r>
                    </a:p>
                    <a:p>
                      <a:endParaRPr lang="it-IT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R32 G75 B90</a:t>
                      </a:r>
                    </a:p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HEX 204B5A</a:t>
                      </a:r>
                    </a:p>
                  </a:txBody>
                  <a:tcPr marL="56885" marR="56885" marT="56885" marB="56885">
                    <a:solidFill>
                      <a:srgbClr val="214A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bg1"/>
                          </a:solidFill>
                        </a:rPr>
                        <a:t>UL Blue (Dark)</a:t>
                      </a:r>
                    </a:p>
                    <a:p>
                      <a:endParaRPr lang="it-IT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R11 G60 B97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0B3C61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0C3C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Brown (Dark)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R101 G80 B62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65503E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rgbClr val="6450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UL Black</a:t>
                      </a:r>
                    </a:p>
                    <a:p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R0 G0 B0</a:t>
                      </a:r>
                    </a:p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HEX 000000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56885" marR="56885" marT="56885" marB="5688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02167" y="313766"/>
            <a:ext cx="10972800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933" b="1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New colors</a:t>
            </a:r>
          </a:p>
        </p:txBody>
      </p:sp>
    </p:spTree>
    <p:extLst>
      <p:ext uri="{BB962C8B-B14F-4D97-AF65-F5344CB8AC3E}">
        <p14:creationId xmlns:p14="http://schemas.microsoft.com/office/powerpoint/2010/main" val="159944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L-Logo-Red.em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60"/>
          <a:stretch/>
        </p:blipFill>
        <p:spPr>
          <a:xfrm>
            <a:off x="9358080" y="815473"/>
            <a:ext cx="2850133" cy="3343656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4611014"/>
            <a:ext cx="7274983" cy="58477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3" y="5314563"/>
            <a:ext cx="10037184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232209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23"/>
          <a:stretch/>
        </p:blipFill>
        <p:spPr>
          <a:xfrm>
            <a:off x="9360809" y="813193"/>
            <a:ext cx="2844675" cy="3343656"/>
          </a:xfrm>
          <a:prstGeom prst="rect">
            <a:avLst/>
          </a:prstGeom>
        </p:spPr>
      </p:pic>
      <p:sp>
        <p:nvSpPr>
          <p:cNvPr id="11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4611014"/>
            <a:ext cx="7274983" cy="58477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RED CAPS</a:t>
            </a: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3" y="5314563"/>
            <a:ext cx="10037184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354288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L-Logo-Red.em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60"/>
          <a:stretch/>
        </p:blipFill>
        <p:spPr>
          <a:xfrm>
            <a:off x="9358080" y="815473"/>
            <a:ext cx="2850133" cy="3343656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4611014"/>
            <a:ext cx="7274983" cy="58477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3" y="5314563"/>
            <a:ext cx="10037184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45964" y="815473"/>
            <a:ext cx="3048000" cy="15240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6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6879851"/>
            <a:ext cx="1220548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Client Logos</a:t>
            </a:r>
            <a:r>
              <a:rPr lang="en-US" sz="1200" baseline="0" dirty="0">
                <a:solidFill>
                  <a:schemeClr val="tx2">
                    <a:lumMod val="50000"/>
                  </a:schemeClr>
                </a:solidFill>
              </a:rPr>
              <a:t> should be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aseline="0" dirty="0">
                <a:solidFill>
                  <a:schemeClr val="tx2">
                    <a:lumMod val="50000"/>
                  </a:schemeClr>
                </a:solidFill>
              </a:rPr>
              <a:t>fit proportionally to the box. Insert the Image—Choose Resize Picture to Fit Inside Placeholder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0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1813832"/>
            <a:ext cx="10694880" cy="258532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3200" b="0" cap="none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Current section is highlighted UL red and bold</a:t>
            </a:r>
            <a:br>
              <a:rPr lang="en-US" dirty="0"/>
            </a:br>
            <a:r>
              <a:rPr lang="en-US" dirty="0"/>
              <a:t>Other sections are 50% grey</a:t>
            </a:r>
            <a:br>
              <a:rPr lang="en-US" dirty="0"/>
            </a:br>
            <a:r>
              <a:rPr lang="en-US" dirty="0"/>
              <a:t>Section 3</a:t>
            </a:r>
            <a:br>
              <a:rPr lang="en-US" dirty="0"/>
            </a:br>
            <a:r>
              <a:rPr lang="en-US" dirty="0"/>
              <a:t>Section 4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Agenda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2486741"/>
            <a:ext cx="6874039" cy="1846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3733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UL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pic>
        <p:nvPicPr>
          <p:cNvPr id="5" name="Picture 4" descr="UL-Logo-Red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2486741"/>
            <a:ext cx="6874039" cy="1846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3733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144000" y="0"/>
            <a:ext cx="3048000" cy="6858000"/>
          </a:xfrm>
          <a:prstGeom prst="rect">
            <a:avLst/>
          </a:prstGeom>
          <a:solidFill>
            <a:srgbClr val="B01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2486741"/>
            <a:ext cx="6874039" cy="1846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3733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04667-6091-524F-83FF-D8DCD2CC55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8705732-112B-D34A-ADD9-33AB444C7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32pt white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AD1C4D7B-87F1-8343-8537-F0FE9A9EF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165" y="4749801"/>
            <a:ext cx="8538635" cy="2667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 | Subhead Arial 13pt white maximum one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F0BBF2-57E5-B24C-821B-36E817E4B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44"/>
          <a:stretch/>
        </p:blipFill>
        <p:spPr>
          <a:xfrm>
            <a:off x="9135872" y="760859"/>
            <a:ext cx="30561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1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745067" y="1825626"/>
            <a:ext cx="10695517" cy="25442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 b="0" baseline="0"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err="1"/>
              <a:t>te</a:t>
            </a:r>
            <a:r>
              <a:rPr lang="en-US"/>
              <a:t> mei.</a:t>
            </a:r>
          </a:p>
          <a:p>
            <a:pPr lvl="0"/>
            <a:r>
              <a:rPr lang="en-US"/>
              <a:t>Lorem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5067" y="1825625"/>
            <a:ext cx="5066453" cy="19697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407573" y="1825625"/>
            <a:ext cx="5033011" cy="19697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745067" y="1825625"/>
            <a:ext cx="10695517" cy="12311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 b="0" baseline="0"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45067" y="3385820"/>
            <a:ext cx="5066453" cy="19697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407573" y="3385820"/>
            <a:ext cx="5033011" cy="196977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5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407573" y="1824780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45963" y="1824779"/>
            <a:ext cx="5024735" cy="423100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2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16110" y="1824779"/>
            <a:ext cx="5024735" cy="423100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2" y="1824780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640081"/>
            <a:ext cx="503301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4" y="1824780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558634"/>
            <a:ext cx="12192000" cy="2299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4" y="1824779"/>
            <a:ext cx="10694880" cy="1231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98507" y="2376448"/>
            <a:ext cx="8818880" cy="209288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4267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32pt centered caps.”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45965" y="4947635"/>
            <a:ext cx="10694879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4" y="1824779"/>
            <a:ext cx="10694880" cy="1231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3" y="4038001"/>
            <a:ext cx="10694880" cy="12721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3733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28pt centered caps.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45965" y="5422936"/>
            <a:ext cx="10694879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2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745964" y="1824779"/>
            <a:ext cx="10694881" cy="42310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w/Tag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04667-6091-524F-83FF-D8DCD2CC55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8705732-112B-D34A-ADD9-33AB444C7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32pt white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AD1C4D7B-87F1-8343-8537-F0FE9A9EF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165" y="4749801"/>
            <a:ext cx="8538635" cy="2667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 | Subhead Arial 13pt white maximum one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F0BBF2-57E5-B24C-821B-36E817E4B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44"/>
          <a:stretch/>
        </p:blipFill>
        <p:spPr>
          <a:xfrm>
            <a:off x="9135872" y="760859"/>
            <a:ext cx="3056128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DA0BEC-FE1D-2149-AFEE-9A68F723E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0" y="6328338"/>
            <a:ext cx="2438400" cy="2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37688" y="1824780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1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407833" y="1824780"/>
            <a:ext cx="5033011" cy="42310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407833" y="1824780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1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37688" y="1824780"/>
            <a:ext cx="5033011" cy="42310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407833" y="1824780"/>
            <a:ext cx="5033011" cy="42310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2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745963" y="1824779"/>
            <a:ext cx="5024735" cy="42310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127067" y="2479241"/>
            <a:ext cx="8987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704907" y="2479241"/>
            <a:ext cx="8987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7351" y="3458775"/>
            <a:ext cx="483079" cy="49244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035193" y="3458775"/>
            <a:ext cx="483079" cy="49244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261534" y="2868605"/>
            <a:ext cx="4603751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133" baseline="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836127" y="2868605"/>
            <a:ext cx="4603751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133" baseline="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836128" y="1833264"/>
            <a:ext cx="4604033" cy="152894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sz="1867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867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867" dirty="0" err="1"/>
              <a:t>Lorem</a:t>
            </a:r>
            <a:r>
              <a:rPr lang="en-US" sz="1867" dirty="0"/>
              <a:t> </a:t>
            </a:r>
            <a:r>
              <a:rPr lang="en-US" sz="1867" dirty="0" err="1"/>
              <a:t>ipsum</a:t>
            </a:r>
            <a:r>
              <a:rPr lang="en-US" sz="1867" dirty="0"/>
              <a:t> dolor sit </a:t>
            </a:r>
            <a:r>
              <a:rPr lang="en-US" sz="1867" dirty="0" err="1"/>
              <a:t>amet</a:t>
            </a:r>
            <a:r>
              <a:rPr lang="en-US" sz="1867" dirty="0"/>
              <a:t>, </a:t>
            </a:r>
            <a:r>
              <a:rPr lang="en-US" sz="1867" dirty="0" err="1"/>
              <a:t>eos</a:t>
            </a:r>
            <a:r>
              <a:rPr lang="en-US" sz="1867" dirty="0"/>
              <a:t> id </a:t>
            </a:r>
            <a:r>
              <a:rPr lang="en-US" sz="1867" dirty="0" err="1"/>
              <a:t>assum</a:t>
            </a:r>
            <a:r>
              <a:rPr lang="en-US" sz="1867" dirty="0"/>
              <a:t> </a:t>
            </a:r>
            <a:r>
              <a:rPr lang="en-US" sz="1867" dirty="0" err="1"/>
              <a:t>altera</a:t>
            </a:r>
            <a:r>
              <a:rPr lang="en-US" sz="1867" dirty="0"/>
              <a:t> </a:t>
            </a:r>
            <a:r>
              <a:rPr lang="en-US" sz="1867" dirty="0" err="1"/>
              <a:t>legendos</a:t>
            </a:r>
            <a:r>
              <a:rPr lang="en-US" sz="1867" dirty="0"/>
              <a:t>. Cu duo </a:t>
            </a:r>
            <a:r>
              <a:rPr lang="en-US" sz="1867" dirty="0" err="1"/>
              <a:t>delectus</a:t>
            </a:r>
            <a:r>
              <a:rPr lang="en-US" sz="1867" dirty="0"/>
              <a:t> </a:t>
            </a:r>
            <a:r>
              <a:rPr lang="en-US" sz="1867" dirty="0" err="1"/>
              <a:t>quaestio</a:t>
            </a:r>
            <a:r>
              <a:rPr lang="en-US" sz="1867" dirty="0"/>
              <a:t>, </a:t>
            </a:r>
            <a:r>
              <a:rPr lang="en-US" sz="1867" dirty="0" err="1"/>
              <a:t>tota</a:t>
            </a:r>
            <a:r>
              <a:rPr lang="en-US" sz="1867" dirty="0"/>
              <a:t> </a:t>
            </a:r>
            <a:r>
              <a:rPr lang="en-US" sz="1867" dirty="0" err="1"/>
              <a:t>everti</a:t>
            </a:r>
            <a:r>
              <a:rPr lang="en-US" sz="1867" dirty="0"/>
              <a:t> </a:t>
            </a:r>
            <a:r>
              <a:rPr lang="en-US" sz="1867" dirty="0" err="1"/>
              <a:t>saperet</a:t>
            </a:r>
            <a:r>
              <a:rPr lang="en-US" sz="1867" dirty="0"/>
              <a:t> vim </a:t>
            </a:r>
            <a:r>
              <a:rPr lang="en-US" sz="1867" dirty="0" err="1"/>
              <a:t>te</a:t>
            </a:r>
            <a:r>
              <a:rPr lang="en-US" sz="1867" dirty="0"/>
              <a:t>. </a:t>
            </a:r>
            <a:r>
              <a:rPr lang="en-US" sz="1867" dirty="0" err="1"/>
              <a:t>Odio</a:t>
            </a:r>
            <a:r>
              <a:rPr lang="en-US" sz="1867" dirty="0"/>
              <a:t> </a:t>
            </a:r>
            <a:r>
              <a:rPr lang="en-US" sz="1867" dirty="0" err="1"/>
              <a:t>inimicus</a:t>
            </a:r>
            <a:r>
              <a:rPr lang="en-US" sz="1867" dirty="0"/>
              <a:t> </a:t>
            </a:r>
            <a:r>
              <a:rPr lang="en-US" sz="1867" dirty="0" err="1"/>
              <a:t>eu</a:t>
            </a:r>
            <a:r>
              <a:rPr lang="en-US" sz="1867" dirty="0"/>
              <a:t> per. </a:t>
            </a:r>
            <a:endParaRPr lang="en-US" sz="1867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7067" y="1737455"/>
            <a:ext cx="8987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704907" y="1737455"/>
            <a:ext cx="8987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127067" y="3992975"/>
            <a:ext cx="8987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704907" y="3992975"/>
            <a:ext cx="8987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261597" y="1833264"/>
            <a:ext cx="4604033" cy="152894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sz="1867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867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867" dirty="0" err="1"/>
              <a:t>Lorem</a:t>
            </a:r>
            <a:r>
              <a:rPr lang="en-US" sz="1867" dirty="0"/>
              <a:t> </a:t>
            </a:r>
            <a:r>
              <a:rPr lang="en-US" sz="1867" dirty="0" err="1"/>
              <a:t>ipsum</a:t>
            </a:r>
            <a:r>
              <a:rPr lang="en-US" sz="1867" dirty="0"/>
              <a:t> dolor sit </a:t>
            </a:r>
            <a:r>
              <a:rPr lang="en-US" sz="1867" dirty="0" err="1"/>
              <a:t>amet</a:t>
            </a:r>
            <a:r>
              <a:rPr lang="en-US" sz="1867" dirty="0"/>
              <a:t>, </a:t>
            </a:r>
            <a:r>
              <a:rPr lang="en-US" sz="1867" dirty="0" err="1"/>
              <a:t>eos</a:t>
            </a:r>
            <a:r>
              <a:rPr lang="en-US" sz="1867" dirty="0"/>
              <a:t> id </a:t>
            </a:r>
            <a:r>
              <a:rPr lang="en-US" sz="1867" dirty="0" err="1"/>
              <a:t>assum</a:t>
            </a:r>
            <a:r>
              <a:rPr lang="en-US" sz="1867" dirty="0"/>
              <a:t> </a:t>
            </a:r>
            <a:r>
              <a:rPr lang="en-US" sz="1867" dirty="0" err="1"/>
              <a:t>altera</a:t>
            </a:r>
            <a:r>
              <a:rPr lang="en-US" sz="1867" dirty="0"/>
              <a:t> </a:t>
            </a:r>
            <a:r>
              <a:rPr lang="en-US" sz="1867" dirty="0" err="1"/>
              <a:t>legendos</a:t>
            </a:r>
            <a:r>
              <a:rPr lang="en-US" sz="1867" dirty="0"/>
              <a:t>. Cu duo </a:t>
            </a:r>
            <a:r>
              <a:rPr lang="en-US" sz="1867" dirty="0" err="1"/>
              <a:t>delectus</a:t>
            </a:r>
            <a:r>
              <a:rPr lang="en-US" sz="1867" dirty="0"/>
              <a:t> </a:t>
            </a:r>
            <a:r>
              <a:rPr lang="en-US" sz="1867" dirty="0" err="1"/>
              <a:t>quaestio</a:t>
            </a:r>
            <a:r>
              <a:rPr lang="en-US" sz="1867" dirty="0"/>
              <a:t>, </a:t>
            </a:r>
            <a:r>
              <a:rPr lang="en-US" sz="1867" dirty="0" err="1"/>
              <a:t>tota</a:t>
            </a:r>
            <a:r>
              <a:rPr lang="en-US" sz="1867" dirty="0"/>
              <a:t> </a:t>
            </a:r>
            <a:r>
              <a:rPr lang="en-US" sz="1867" dirty="0" err="1"/>
              <a:t>everti</a:t>
            </a:r>
            <a:r>
              <a:rPr lang="en-US" sz="1867" dirty="0"/>
              <a:t> </a:t>
            </a:r>
            <a:r>
              <a:rPr lang="en-US" sz="1867" dirty="0" err="1"/>
              <a:t>saperet</a:t>
            </a:r>
            <a:r>
              <a:rPr lang="en-US" sz="1867" dirty="0"/>
              <a:t> vim </a:t>
            </a:r>
            <a:r>
              <a:rPr lang="en-US" sz="1867" dirty="0" err="1"/>
              <a:t>te</a:t>
            </a:r>
            <a:r>
              <a:rPr lang="en-US" sz="1867" dirty="0"/>
              <a:t>. </a:t>
            </a:r>
            <a:r>
              <a:rPr lang="en-US" sz="1867" dirty="0" err="1"/>
              <a:t>Odio</a:t>
            </a:r>
            <a:r>
              <a:rPr lang="en-US" sz="1867" dirty="0"/>
              <a:t> </a:t>
            </a:r>
            <a:r>
              <a:rPr lang="en-US" sz="1867" dirty="0" err="1"/>
              <a:t>inimicus</a:t>
            </a:r>
            <a:r>
              <a:rPr lang="en-US" sz="1867" dirty="0"/>
              <a:t> </a:t>
            </a:r>
            <a:r>
              <a:rPr lang="en-US" sz="1867" dirty="0" err="1"/>
              <a:t>eu</a:t>
            </a:r>
            <a:r>
              <a:rPr lang="en-US" sz="1867" dirty="0"/>
              <a:t> per. </a:t>
            </a:r>
            <a:endParaRPr lang="en-US" sz="1867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836128" y="4144166"/>
            <a:ext cx="4604033" cy="152894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sz="1867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867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867" dirty="0" err="1"/>
              <a:t>Lorem</a:t>
            </a:r>
            <a:r>
              <a:rPr lang="en-US" sz="1867" dirty="0"/>
              <a:t> </a:t>
            </a:r>
            <a:r>
              <a:rPr lang="en-US" sz="1867" dirty="0" err="1"/>
              <a:t>ipsum</a:t>
            </a:r>
            <a:r>
              <a:rPr lang="en-US" sz="1867" dirty="0"/>
              <a:t> dolor sit </a:t>
            </a:r>
            <a:r>
              <a:rPr lang="en-US" sz="1867" dirty="0" err="1"/>
              <a:t>amet</a:t>
            </a:r>
            <a:r>
              <a:rPr lang="en-US" sz="1867" dirty="0"/>
              <a:t>, </a:t>
            </a:r>
            <a:r>
              <a:rPr lang="en-US" sz="1867" dirty="0" err="1"/>
              <a:t>eos</a:t>
            </a:r>
            <a:r>
              <a:rPr lang="en-US" sz="1867" dirty="0"/>
              <a:t> id </a:t>
            </a:r>
            <a:r>
              <a:rPr lang="en-US" sz="1867" dirty="0" err="1"/>
              <a:t>assum</a:t>
            </a:r>
            <a:r>
              <a:rPr lang="en-US" sz="1867" dirty="0"/>
              <a:t> </a:t>
            </a:r>
            <a:r>
              <a:rPr lang="en-US" sz="1867" dirty="0" err="1"/>
              <a:t>altera</a:t>
            </a:r>
            <a:r>
              <a:rPr lang="en-US" sz="1867" dirty="0"/>
              <a:t> </a:t>
            </a:r>
            <a:r>
              <a:rPr lang="en-US" sz="1867" dirty="0" err="1"/>
              <a:t>legendos</a:t>
            </a:r>
            <a:r>
              <a:rPr lang="en-US" sz="1867" dirty="0"/>
              <a:t>. Cu duo </a:t>
            </a:r>
            <a:r>
              <a:rPr lang="en-US" sz="1867" dirty="0" err="1"/>
              <a:t>delectus</a:t>
            </a:r>
            <a:r>
              <a:rPr lang="en-US" sz="1867" dirty="0"/>
              <a:t> </a:t>
            </a:r>
            <a:r>
              <a:rPr lang="en-US" sz="1867" dirty="0" err="1"/>
              <a:t>quaestio</a:t>
            </a:r>
            <a:r>
              <a:rPr lang="en-US" sz="1867" dirty="0"/>
              <a:t>, </a:t>
            </a:r>
            <a:r>
              <a:rPr lang="en-US" sz="1867" dirty="0" err="1"/>
              <a:t>tota</a:t>
            </a:r>
            <a:r>
              <a:rPr lang="en-US" sz="1867" dirty="0"/>
              <a:t> </a:t>
            </a:r>
            <a:r>
              <a:rPr lang="en-US" sz="1867" dirty="0" err="1"/>
              <a:t>everti</a:t>
            </a:r>
            <a:r>
              <a:rPr lang="en-US" sz="1867" dirty="0"/>
              <a:t> </a:t>
            </a:r>
            <a:r>
              <a:rPr lang="en-US" sz="1867" dirty="0" err="1"/>
              <a:t>saperet</a:t>
            </a:r>
            <a:r>
              <a:rPr lang="en-US" sz="1867" dirty="0"/>
              <a:t> vim </a:t>
            </a:r>
            <a:r>
              <a:rPr lang="en-US" sz="1867" dirty="0" err="1"/>
              <a:t>te</a:t>
            </a:r>
            <a:r>
              <a:rPr lang="en-US" sz="1867" dirty="0"/>
              <a:t>. </a:t>
            </a:r>
            <a:r>
              <a:rPr lang="en-US" sz="1867" dirty="0" err="1"/>
              <a:t>Odio</a:t>
            </a:r>
            <a:r>
              <a:rPr lang="en-US" sz="1867" dirty="0"/>
              <a:t> </a:t>
            </a:r>
            <a:r>
              <a:rPr lang="en-US" sz="1867" dirty="0" err="1"/>
              <a:t>inimicus</a:t>
            </a:r>
            <a:r>
              <a:rPr lang="en-US" sz="1867" dirty="0"/>
              <a:t> </a:t>
            </a:r>
            <a:r>
              <a:rPr lang="en-US" sz="1867" dirty="0" err="1"/>
              <a:t>eu</a:t>
            </a:r>
            <a:r>
              <a:rPr lang="en-US" sz="1867" dirty="0"/>
              <a:t> per. </a:t>
            </a:r>
            <a:endParaRPr lang="en-US" sz="1867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261597" y="4144166"/>
            <a:ext cx="4604033" cy="152894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sz="1867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867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867" dirty="0" err="1"/>
              <a:t>Lorem</a:t>
            </a:r>
            <a:r>
              <a:rPr lang="en-US" sz="1867" dirty="0"/>
              <a:t> </a:t>
            </a:r>
            <a:r>
              <a:rPr lang="en-US" sz="1867" dirty="0" err="1"/>
              <a:t>ipsum</a:t>
            </a:r>
            <a:r>
              <a:rPr lang="en-US" sz="1867" dirty="0"/>
              <a:t> dolor sit </a:t>
            </a:r>
            <a:r>
              <a:rPr lang="en-US" sz="1867" dirty="0" err="1"/>
              <a:t>amet</a:t>
            </a:r>
            <a:r>
              <a:rPr lang="en-US" sz="1867" dirty="0"/>
              <a:t>, </a:t>
            </a:r>
            <a:r>
              <a:rPr lang="en-US" sz="1867" dirty="0" err="1"/>
              <a:t>eos</a:t>
            </a:r>
            <a:r>
              <a:rPr lang="en-US" sz="1867" dirty="0"/>
              <a:t> id </a:t>
            </a:r>
            <a:r>
              <a:rPr lang="en-US" sz="1867" dirty="0" err="1"/>
              <a:t>assum</a:t>
            </a:r>
            <a:r>
              <a:rPr lang="en-US" sz="1867" dirty="0"/>
              <a:t> </a:t>
            </a:r>
            <a:r>
              <a:rPr lang="en-US" sz="1867" dirty="0" err="1"/>
              <a:t>altera</a:t>
            </a:r>
            <a:r>
              <a:rPr lang="en-US" sz="1867" dirty="0"/>
              <a:t> </a:t>
            </a:r>
            <a:r>
              <a:rPr lang="en-US" sz="1867" dirty="0" err="1"/>
              <a:t>legendos</a:t>
            </a:r>
            <a:r>
              <a:rPr lang="en-US" sz="1867" dirty="0"/>
              <a:t>. Cu duo </a:t>
            </a:r>
            <a:r>
              <a:rPr lang="en-US" sz="1867" dirty="0" err="1"/>
              <a:t>delectus</a:t>
            </a:r>
            <a:r>
              <a:rPr lang="en-US" sz="1867" dirty="0"/>
              <a:t> </a:t>
            </a:r>
            <a:r>
              <a:rPr lang="en-US" sz="1867" dirty="0" err="1"/>
              <a:t>quaestio</a:t>
            </a:r>
            <a:r>
              <a:rPr lang="en-US" sz="1867" dirty="0"/>
              <a:t>, </a:t>
            </a:r>
            <a:r>
              <a:rPr lang="en-US" sz="1867" dirty="0" err="1"/>
              <a:t>tota</a:t>
            </a:r>
            <a:r>
              <a:rPr lang="en-US" sz="1867" dirty="0"/>
              <a:t> </a:t>
            </a:r>
            <a:r>
              <a:rPr lang="en-US" sz="1867" dirty="0" err="1"/>
              <a:t>everti</a:t>
            </a:r>
            <a:r>
              <a:rPr lang="en-US" sz="1867" dirty="0"/>
              <a:t> </a:t>
            </a:r>
            <a:r>
              <a:rPr lang="en-US" sz="1867" dirty="0" err="1"/>
              <a:t>saperet</a:t>
            </a:r>
            <a:r>
              <a:rPr lang="en-US" sz="1867" dirty="0"/>
              <a:t> vim </a:t>
            </a:r>
            <a:r>
              <a:rPr lang="en-US" sz="1867" dirty="0" err="1"/>
              <a:t>te</a:t>
            </a:r>
            <a:r>
              <a:rPr lang="en-US" sz="1867" dirty="0"/>
              <a:t>. </a:t>
            </a:r>
            <a:r>
              <a:rPr lang="en-US" sz="1867" dirty="0" err="1"/>
              <a:t>Odio</a:t>
            </a:r>
            <a:r>
              <a:rPr lang="en-US" sz="1867" dirty="0"/>
              <a:t> </a:t>
            </a:r>
            <a:r>
              <a:rPr lang="en-US" sz="1867" dirty="0" err="1"/>
              <a:t>inimicus</a:t>
            </a:r>
            <a:r>
              <a:rPr lang="en-US" sz="1867" dirty="0"/>
              <a:t> </a:t>
            </a:r>
            <a:r>
              <a:rPr lang="en-US" sz="1867" dirty="0" err="1"/>
              <a:t>eu</a:t>
            </a:r>
            <a:r>
              <a:rPr lang="en-US" sz="1867" dirty="0"/>
              <a:t> per. </a:t>
            </a:r>
            <a:endParaRPr lang="en-US" sz="1867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7351" y="2408204"/>
            <a:ext cx="483079" cy="49244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57351" y="4668465"/>
            <a:ext cx="483079" cy="49244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035193" y="2408204"/>
            <a:ext cx="483079" cy="49244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6035193" y="4668465"/>
            <a:ext cx="483079" cy="49244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ckets + Images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171441" y="3606686"/>
            <a:ext cx="1849120" cy="1846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600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381437" y="3606686"/>
            <a:ext cx="1849120" cy="1846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600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591727" y="3606686"/>
            <a:ext cx="1849120" cy="1846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600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952655" y="3606686"/>
            <a:ext cx="1849120" cy="1846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600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42365" y="3606686"/>
            <a:ext cx="1849120" cy="1846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600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742365" y="2318328"/>
            <a:ext cx="1849120" cy="914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2952655" y="2318328"/>
            <a:ext cx="1849119" cy="914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9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5171442" y="2318328"/>
            <a:ext cx="1849119" cy="914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36"/>
          <p:cNvSpPr>
            <a:spLocks noGrp="1"/>
          </p:cNvSpPr>
          <p:nvPr>
            <p:ph type="pic" sz="quarter" idx="24"/>
          </p:nvPr>
        </p:nvSpPr>
        <p:spPr>
          <a:xfrm>
            <a:off x="7381438" y="2318328"/>
            <a:ext cx="1849119" cy="914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9591727" y="2318328"/>
            <a:ext cx="1849120" cy="914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ckets + Images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892094" y="1968679"/>
            <a:ext cx="3952633" cy="98488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742365" y="1999745"/>
            <a:ext cx="9144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7487528" y="1968679"/>
            <a:ext cx="3952633" cy="98488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1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6337799" y="1999745"/>
            <a:ext cx="9144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892094" y="3339851"/>
            <a:ext cx="3952633" cy="98488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6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742365" y="3370917"/>
            <a:ext cx="9144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7487528" y="3339851"/>
            <a:ext cx="3952633" cy="98488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8" name="Picture Placeholder 36"/>
          <p:cNvSpPr>
            <a:spLocks noGrp="1"/>
          </p:cNvSpPr>
          <p:nvPr>
            <p:ph type="pic" sz="quarter" idx="27"/>
          </p:nvPr>
        </p:nvSpPr>
        <p:spPr>
          <a:xfrm>
            <a:off x="6337799" y="3370917"/>
            <a:ext cx="9144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892094" y="4718048"/>
            <a:ext cx="3952633" cy="98488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0" name="Picture Placeholder 36"/>
          <p:cNvSpPr>
            <a:spLocks noGrp="1"/>
          </p:cNvSpPr>
          <p:nvPr>
            <p:ph type="pic" sz="quarter" idx="29"/>
          </p:nvPr>
        </p:nvSpPr>
        <p:spPr>
          <a:xfrm>
            <a:off x="742365" y="4749115"/>
            <a:ext cx="9144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487528" y="4718048"/>
            <a:ext cx="3952633" cy="984885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867" baseline="0"/>
            </a:lvl1pPr>
            <a:lvl2pPr marL="609585" indent="0" algn="ctr">
              <a:buNone/>
              <a:defRPr sz="1600"/>
            </a:lvl2pPr>
            <a:lvl3pPr marL="1219170" indent="0" algn="ctr">
              <a:buNone/>
              <a:defRPr sz="1600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2" name="Picture Placeholder 36"/>
          <p:cNvSpPr>
            <a:spLocks noGrp="1"/>
          </p:cNvSpPr>
          <p:nvPr>
            <p:ph type="pic" sz="quarter" idx="31"/>
          </p:nvPr>
        </p:nvSpPr>
        <p:spPr>
          <a:xfrm>
            <a:off x="6337799" y="4749115"/>
            <a:ext cx="9144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640081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Fact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094927" y="0"/>
            <a:ext cx="0" cy="685800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6116320" y="3437063"/>
            <a:ext cx="6075680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9163247" y="3464560"/>
            <a:ext cx="0" cy="339344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347504" y="2309754"/>
            <a:ext cx="3974133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2437" y="5283978"/>
            <a:ext cx="3044191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47503" y="5530199"/>
            <a:ext cx="2248655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420098" y="5530199"/>
            <a:ext cx="2253941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</p:spTree>
    <p:extLst>
      <p:ext uri="{BB962C8B-B14F-4D97-AF65-F5344CB8AC3E}">
        <p14:creationId xmlns:p14="http://schemas.microsoft.com/office/powerpoint/2010/main" val="238322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9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4493826"/>
            <a:ext cx="6874039" cy="127214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3733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60"/>
          <a:stretch/>
        </p:blipFill>
        <p:spPr>
          <a:xfrm>
            <a:off x="9358080" y="815473"/>
            <a:ext cx="2850133" cy="33436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1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d w/Tag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73D770-5F9F-3944-B411-3572F5EE4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23"/>
          <a:stretch/>
        </p:blipFill>
        <p:spPr>
          <a:xfrm>
            <a:off x="9135873" y="797410"/>
            <a:ext cx="3069612" cy="36080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04667-6091-524F-83FF-D8DCD2CC55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2165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8705732-112B-D34A-ADD9-33AB444C7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65" y="3113699"/>
            <a:ext cx="7522635" cy="131318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67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32pt white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AD1C4D7B-87F1-8343-8537-F0FE9A9EF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165" y="4749801"/>
            <a:ext cx="8538635" cy="2667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Date | Subhead Arial 13pt white maximum one 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A0BEC-FE1D-2149-AFEE-9A68F723E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0" y="6328338"/>
            <a:ext cx="2438400" cy="2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5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+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3561157"/>
            <a:ext cx="6874039" cy="127214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3733" b="1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60"/>
          <a:stretch/>
        </p:blipFill>
        <p:spPr>
          <a:xfrm>
            <a:off x="9358080" y="815473"/>
            <a:ext cx="2850133" cy="3343656"/>
          </a:xfrm>
          <a:prstGeom prst="rect">
            <a:avLst/>
          </a:prstGeom>
        </p:spPr>
      </p:pic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3" y="4941818"/>
            <a:ext cx="6874039" cy="74879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Contact Name Arial black 16pt	</a:t>
            </a:r>
            <a:br>
              <a:rPr lang="en-US" dirty="0"/>
            </a:br>
            <a:r>
              <a:rPr lang="en-US" dirty="0" err="1"/>
              <a:t>email@ul.com</a:t>
            </a:r>
            <a:r>
              <a:rPr lang="en-US" dirty="0"/>
              <a:t>  |  direct: 000.000.0000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ed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1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Centered Red w/Tag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5562F06-8F9E-4D4B-B185-5DDE992B2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17" y="3611594"/>
            <a:ext cx="11379200" cy="4514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33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Arial 22pt white sentence 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BB36D-5495-F947-91B5-F2D61FC8EE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8517" y="6369752"/>
            <a:ext cx="4061883" cy="20884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0E973-54ED-9C4A-A02F-AD13F50A86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6CDF0-F46B-8C4B-82F4-C8DD82CAC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782793"/>
            <a:ext cx="12192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A6009-0CA4-F64F-B11C-53D81E1F29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672600"/>
            <a:ext cx="2438400" cy="2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4598737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2501331"/>
            <a:ext cx="3384880" cy="209288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Add your 16x9 image to the slide background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4" y="4777043"/>
            <a:ext cx="3384881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three lines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-677107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205485" y="1531834"/>
            <a:ext cx="145735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THE SUPER GRAPHIC.</a:t>
            </a:r>
          </a:p>
          <a:p>
            <a:pPr defTabSz="609585">
              <a:defRPr/>
            </a:pP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  <a:p>
            <a:pPr defTabSz="609585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Please use the white or red super graphic, whichever works best with the background image.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359901" y="812800"/>
            <a:ext cx="2832100" cy="33443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baseline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INSERT SUPER GRAPHIC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713012" y="6367335"/>
            <a:ext cx="2713928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595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10633" y="1136316"/>
            <a:ext cx="9170736" cy="4572000"/>
          </a:xfrm>
          <a:prstGeom prst="rect">
            <a:avLst/>
          </a:prstGeom>
          <a:solidFill>
            <a:srgbClr val="B10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686561" y="2576035"/>
            <a:ext cx="8818880" cy="1846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3733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28pt centered caps.”</a:t>
            </a: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686561" y="4698760"/>
            <a:ext cx="8818880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0" y="1159602"/>
            <a:ext cx="12849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QUOTES IN BLACK</a:t>
            </a:r>
          </a:p>
          <a:p>
            <a:pPr defTabSz="609585"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85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Resize picture to fit inside placeholder</a:t>
            </a: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730241" y="1709353"/>
            <a:ext cx="731520" cy="54864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933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BEF7161-39F9-F745-9A2B-33DA2ED59E9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5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683963" y="2376448"/>
            <a:ext cx="8818880" cy="209288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4267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or quote. add your 16x9 image to the slide background.”</a:t>
            </a:r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45965" y="4947635"/>
            <a:ext cx="10694879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" y="-690119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727643" y="1411872"/>
            <a:ext cx="731520" cy="54864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933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201962" y="606734"/>
            <a:ext cx="128494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QUOTES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in whichever color looks best with the image behind.</a:t>
            </a:r>
          </a:p>
          <a:p>
            <a:pPr defTabSz="609585"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85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Resize picture to fit inside placeholder</a:t>
            </a: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</p:txBody>
      </p:sp>
      <p:pic>
        <p:nvPicPr>
          <p:cNvPr id="17" name="Picture 16" descr="UL-Logo-White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91072"/>
            <a:ext cx="374904" cy="3749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4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Half Pag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-10160"/>
            <a:ext cx="6096000" cy="6868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640081"/>
            <a:ext cx="503301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4" y="1824780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515505" y="2622970"/>
            <a:ext cx="5242560" cy="16004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32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24pt centered caps.”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515506" y="4701575"/>
            <a:ext cx="5242561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771025" y="1686655"/>
            <a:ext cx="731520" cy="51993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933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BLACK QUOTES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192000" y="1157379"/>
            <a:ext cx="12849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QUOTES IN BLACK</a:t>
            </a:r>
          </a:p>
          <a:p>
            <a:pPr defTabSz="609585">
              <a:defRPr/>
            </a:pP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  <a:p>
            <a:pPr defTabSz="609585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Resize picture to fit inside placeholder</a:t>
            </a: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9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Half Page (BKGD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-10160"/>
            <a:ext cx="6096000" cy="68681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83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600" b="1" i="0" cap="all" dirty="0">
                <a:solidFill>
                  <a:schemeClr val="bg1">
                    <a:lumMod val="50000"/>
                  </a:schemeClr>
                </a:solidFill>
              </a:rPr>
              <a:t>Insert photo and make 50% transparent</a:t>
            </a:r>
            <a:endParaRPr lang="en-US" dirty="0"/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640081"/>
            <a:ext cx="503301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4" y="1824780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85" indent="0">
              <a:buNone/>
              <a:defRPr sz="2400">
                <a:latin typeface="Arial"/>
                <a:cs typeface="Arial"/>
              </a:defRPr>
            </a:lvl2pPr>
            <a:lvl3pPr marL="1219170" indent="0">
              <a:buNone/>
              <a:defRPr sz="2400">
                <a:latin typeface="Arial"/>
                <a:cs typeface="Arial"/>
              </a:defRPr>
            </a:lvl3pPr>
            <a:lvl4pPr marL="1828754" indent="0">
              <a:buNone/>
              <a:defRPr sz="2400">
                <a:latin typeface="Arial"/>
                <a:cs typeface="Arial"/>
              </a:defRPr>
            </a:lvl4pPr>
            <a:lvl5pPr marL="2438339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515505" y="2622970"/>
            <a:ext cx="5242560" cy="16004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32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24pt centered caps.”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515506" y="4701575"/>
            <a:ext cx="5242561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771025" y="1686655"/>
            <a:ext cx="731520" cy="54864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933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205484" y="878154"/>
            <a:ext cx="128494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QUOTES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in whichever color looks best with the image behind.</a:t>
            </a:r>
          </a:p>
          <a:p>
            <a:pPr defTabSz="609585"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85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Resize picture to fit inside placeholder</a:t>
            </a: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096001" y="-677108"/>
            <a:ext cx="6109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PHOTO AND MAKE IT 50% TRANSPARENT.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TBD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Click on the photo box—Choose Picture—Picture From File</a:t>
            </a:r>
            <a:endParaRPr lang="en-US" sz="1067" dirty="0">
              <a:solidFill>
                <a:srgbClr val="B10820"/>
              </a:solidFill>
              <a:ea typeface="Open Sans" charset="0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7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2486741"/>
            <a:ext cx="6874039" cy="1846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3733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add your 16x9 image to the slide background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-677107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pic>
        <p:nvPicPr>
          <p:cNvPr id="16" name="Picture 15" descr="UL-Logo-White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91072"/>
            <a:ext cx="374904" cy="3749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Fact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84452" y="0"/>
            <a:ext cx="6107547" cy="34229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60844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84452" y="3422952"/>
            <a:ext cx="3047453" cy="34350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131906" y="3422952"/>
            <a:ext cx="3060095" cy="343504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347504" y="2309754"/>
            <a:ext cx="3974133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2437" y="5283978"/>
            <a:ext cx="3044191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47504" y="5530199"/>
            <a:ext cx="2248653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420098" y="5530199"/>
            <a:ext cx="2253941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600"/>
            </a:lvl3pPr>
            <a:lvl4pPr marL="1828754" indent="0">
              <a:buNone/>
              <a:defRPr sz="1600"/>
            </a:lvl4pPr>
            <a:lvl5pPr marL="2438339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15" name="Picture Placeholder 36"/>
          <p:cNvSpPr>
            <a:spLocks noGrp="1"/>
          </p:cNvSpPr>
          <p:nvPr>
            <p:ph type="pic" sz="quarter" idx="21" hasCustomPrompt="1"/>
          </p:nvPr>
        </p:nvSpPr>
        <p:spPr>
          <a:xfrm>
            <a:off x="452045" y="4072580"/>
            <a:ext cx="914400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333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36"/>
          <p:cNvSpPr>
            <a:spLocks noGrp="1"/>
          </p:cNvSpPr>
          <p:nvPr>
            <p:ph type="pic" sz="quarter" idx="22" hasCustomPrompt="1"/>
          </p:nvPr>
        </p:nvSpPr>
        <p:spPr>
          <a:xfrm>
            <a:off x="6468656" y="4643297"/>
            <a:ext cx="670560" cy="6705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67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9541249" y="4643297"/>
            <a:ext cx="670560" cy="6705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67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3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468656" y="1287171"/>
            <a:ext cx="792480" cy="7924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67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68CBAA-4DA8-8443-B64D-3A327E8CC5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55143-4AF0-364E-B24C-A2C2A4340C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2375BE8-BA6F-0442-84F3-538A822409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167" y="1295400"/>
            <a:ext cx="11385549" cy="4572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533387" marR="0" indent="-533387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133" b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Sections are listed here. Arial 16pt black sentence case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65FD51-6AA0-7345-A07E-E4905EEF6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Table of contents Arial 22pt red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56555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23"/>
          <a:stretch/>
        </p:blipFill>
        <p:spPr>
          <a:xfrm>
            <a:off x="9360809" y="813193"/>
            <a:ext cx="2844675" cy="3343656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3919309"/>
            <a:ext cx="6874039" cy="18466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3733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add your 16x9 image to the slide background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-677107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+ Contact Info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23"/>
          <a:stretch/>
        </p:blipFill>
        <p:spPr>
          <a:xfrm>
            <a:off x="9360809" y="813193"/>
            <a:ext cx="2844675" cy="3343656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2986639"/>
            <a:ext cx="6874039" cy="18466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3733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add your 16x9 image to the slide background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3" y="4941818"/>
            <a:ext cx="6874039" cy="74879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133">
                <a:latin typeface="Arial"/>
                <a:cs typeface="Arial"/>
              </a:defRPr>
            </a:lvl2pPr>
            <a:lvl3pPr marL="1219170" indent="0">
              <a:buNone/>
              <a:defRPr sz="2133">
                <a:latin typeface="Arial"/>
                <a:cs typeface="Arial"/>
              </a:defRPr>
            </a:lvl3pPr>
            <a:lvl4pPr marL="1828754" indent="0">
              <a:buNone/>
              <a:defRPr sz="2133">
                <a:latin typeface="Arial"/>
                <a:cs typeface="Arial"/>
              </a:defRPr>
            </a:lvl4pPr>
            <a:lvl5pPr marL="2438339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Contact Name Arial white 16pt	</a:t>
            </a:r>
            <a:br>
              <a:rPr lang="en-US" dirty="0"/>
            </a:br>
            <a:r>
              <a:rPr lang="en-US" dirty="0" err="1"/>
              <a:t>email@ul.com</a:t>
            </a:r>
            <a:r>
              <a:rPr lang="en-US" dirty="0"/>
              <a:t>  |  direct: 000.000.0000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-677107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0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23"/>
          <a:stretch/>
        </p:blipFill>
        <p:spPr>
          <a:xfrm>
            <a:off x="9360809" y="813193"/>
            <a:ext cx="2844675" cy="3343656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3" y="4057260"/>
            <a:ext cx="6874039" cy="66678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3733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Find us 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-677107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85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876171" y="4942418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1883308" y="4942418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882865" y="4942418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3893348" y="4946856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4892905" y="4942418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5903388" y="4946856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882903"/>
            <a:ext cx="122082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/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Insert the applicable UL Social Media Icons and link them to the target webpages.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85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Select Icon—Insert—Hyperlink—Webpage—Insert URL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7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45964" y="640081"/>
            <a:ext cx="10694881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609585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70" indent="0">
              <a:buNone/>
              <a:defRPr sz="3200" b="1">
                <a:latin typeface="Arial"/>
                <a:cs typeface="Arial"/>
              </a:defRPr>
            </a:lvl3pPr>
            <a:lvl4pPr marL="1828754" indent="0">
              <a:buNone/>
              <a:defRPr sz="3200" b="1">
                <a:latin typeface="Arial"/>
                <a:cs typeface="Arial"/>
              </a:defRPr>
            </a:lvl4pPr>
            <a:lvl5pPr marL="2438339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745067" y="1825625"/>
            <a:ext cx="10695517" cy="9623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None/>
              <a:defRPr sz="2400" b="0" baseline="0">
                <a:latin typeface="Arial"/>
                <a:cs typeface="Arial"/>
              </a:defRPr>
            </a:lvl1pPr>
            <a:lvl2pPr marL="609585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54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339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UL and the UL logo are trademarks of UL LLC © 2018. Proprietary &amp; Confidential.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AD99-DCC6-7C40-ACAD-A671C900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UL-Logo-White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91072"/>
            <a:ext cx="3749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" y="0"/>
            <a:ext cx="4598737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4" y="2501331"/>
            <a:ext cx="3384880" cy="209288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4267" b="1">
                <a:latin typeface="Arial"/>
                <a:cs typeface="Arial"/>
              </a:defRPr>
            </a:lvl2pPr>
            <a:lvl3pPr marL="1219140" indent="0">
              <a:buNone/>
              <a:defRPr sz="4267" b="1">
                <a:latin typeface="Arial"/>
                <a:cs typeface="Arial"/>
              </a:defRPr>
            </a:lvl3pPr>
            <a:lvl4pPr marL="1828709" indent="0">
              <a:buNone/>
              <a:defRPr sz="4267" b="1">
                <a:latin typeface="Arial"/>
                <a:cs typeface="Arial"/>
              </a:defRPr>
            </a:lvl4pPr>
            <a:lvl5pPr marL="2438278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Add your 16x9 image to the slide background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5" y="4777043"/>
            <a:ext cx="3384881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2133">
                <a:latin typeface="Arial"/>
                <a:cs typeface="Arial"/>
              </a:defRPr>
            </a:lvl2pPr>
            <a:lvl3pPr marL="1219140" indent="0">
              <a:buNone/>
              <a:defRPr sz="2133">
                <a:latin typeface="Arial"/>
                <a:cs typeface="Arial"/>
              </a:defRPr>
            </a:lvl3pPr>
            <a:lvl4pPr marL="1828709" indent="0">
              <a:buNone/>
              <a:defRPr sz="2133">
                <a:latin typeface="Arial"/>
                <a:cs typeface="Arial"/>
              </a:defRPr>
            </a:lvl4pPr>
            <a:lvl5pPr marL="2438278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three lines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" y="-677106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70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205486" y="1531834"/>
            <a:ext cx="145735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THE SUPER GRAPHIC.</a:t>
            </a:r>
          </a:p>
          <a:p>
            <a:pPr defTabSz="609570">
              <a:defRPr/>
            </a:pP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  <a:p>
            <a:pPr defTabSz="609570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Please use the white or red super graphic, whichever works best with the background image.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359902" y="812800"/>
            <a:ext cx="2832100" cy="33443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baseline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INSERT SUPER GRAPHIC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713012" y="6367337"/>
            <a:ext cx="2713928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136952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ottom (BKGD Colo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558635"/>
            <a:ext cx="12192000" cy="2299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5" y="640082"/>
            <a:ext cx="1069488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40" indent="0">
              <a:buNone/>
              <a:defRPr sz="3200" b="1">
                <a:latin typeface="Arial"/>
                <a:cs typeface="Arial"/>
              </a:defRPr>
            </a:lvl3pPr>
            <a:lvl4pPr marL="1828709" indent="0">
              <a:buNone/>
              <a:defRPr sz="3200" b="1">
                <a:latin typeface="Arial"/>
                <a:cs typeface="Arial"/>
              </a:defRPr>
            </a:lvl4pPr>
            <a:lvl5pPr marL="2438278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white caps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4" y="1824780"/>
            <a:ext cx="10694880" cy="1231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2400">
                <a:latin typeface="Arial"/>
                <a:cs typeface="Arial"/>
              </a:defRPr>
            </a:lvl2pPr>
            <a:lvl3pPr marL="1219140" indent="0">
              <a:buNone/>
              <a:defRPr sz="2400">
                <a:latin typeface="Arial"/>
                <a:cs typeface="Arial"/>
              </a:defRPr>
            </a:lvl3pPr>
            <a:lvl4pPr marL="1828709" indent="0">
              <a:buNone/>
              <a:defRPr sz="2400">
                <a:latin typeface="Arial"/>
                <a:cs typeface="Arial"/>
              </a:defRPr>
            </a:lvl4pPr>
            <a:lvl5pPr marL="2438278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 or white depending on the background color. Go to “Format” then “Slide Background</a:t>
            </a:r>
            <a:r>
              <a:rPr lang="is-IS" dirty="0"/>
              <a:t>” and choose which UL theme color you would like to use under “Fill.”</a:t>
            </a:r>
            <a:r>
              <a:rPr lang="en-US" dirty="0"/>
              <a:t> The background must be a UL theme color. 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28600" y="6278880"/>
            <a:ext cx="377952" cy="37795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8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UL 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" y="6879850"/>
            <a:ext cx="12205484" cy="790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UL LOGO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in either </a:t>
            </a: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RED or WHITE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, whichever looks best with the image behind.</a:t>
            </a:r>
          </a:p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ADD THE UL LEGAL LINE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and change the color to </a:t>
            </a: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WHITE, GRAY or BLACK,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whichever is most legible with the image behind.</a:t>
            </a:r>
            <a:endParaRPr lang="en-US" sz="1200" dirty="0">
              <a:solidFill>
                <a:prstClr val="black"/>
              </a:solidFill>
            </a:endParaRPr>
          </a:p>
          <a:p>
            <a:pPr defTabSz="609570">
              <a:defRPr/>
            </a:pPr>
            <a:endParaRPr lang="en-US" sz="1067" dirty="0">
              <a:solidFill>
                <a:srgbClr val="B10820"/>
              </a:solidFill>
            </a:endParaRPr>
          </a:p>
          <a:p>
            <a:pPr defTabSz="609570">
              <a:defRPr/>
            </a:pPr>
            <a:r>
              <a:rPr lang="en-US" sz="1067" dirty="0">
                <a:solidFill>
                  <a:srgbClr val="B10820"/>
                </a:solidFill>
              </a:rPr>
              <a:t>UL and the UL logo are trademarks of UL LLC </a:t>
            </a:r>
            <a:r>
              <a:rPr lang="en-US" sz="1067" dirty="0">
                <a:solidFill>
                  <a:srgbClr val="B10820"/>
                </a:solidFill>
                <a:ea typeface="Open Sans" charset="0"/>
                <a:cs typeface="Arial"/>
              </a:rPr>
              <a:t>© 2016. Proprietary &amp; Confidential. </a:t>
            </a:r>
            <a:r>
              <a:rPr lang="en-US" sz="1067" b="1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© PC: Alt + 0169 © Mac: Opt + G</a:t>
            </a:r>
            <a:endParaRPr lang="en-US" sz="1067" dirty="0">
              <a:solidFill>
                <a:srgbClr val="B10820"/>
              </a:solidFill>
              <a:ea typeface="Open Sans" charset="0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205486" y="-3416"/>
            <a:ext cx="1457359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70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You can change the background color to any UL theme color.</a:t>
            </a:r>
          </a:p>
          <a:p>
            <a:pPr defTabSz="609570"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70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</a:p>
          <a:p>
            <a:pPr defTabSz="609570"/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70"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</a:p>
          <a:p>
            <a:pPr defTabSz="609570">
              <a:buFont typeface="Arial"/>
              <a:buNone/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</a:t>
            </a:r>
            <a:br>
              <a:rPr lang="en-US" sz="1200" dirty="0">
                <a:solidFill>
                  <a:srgbClr val="98A8BC">
                    <a:lumMod val="50000"/>
                  </a:srgbClr>
                </a:solidFill>
              </a:rPr>
            </a:b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Background—Fill</a:t>
            </a:r>
          </a:p>
          <a:p>
            <a:pPr defTabSz="609570">
              <a:buFont typeface="Arial"/>
              <a:buNone/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70">
              <a:buFont typeface="Arial"/>
              <a:buNone/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(or right click “Format Background”)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UL-Logo-White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91072"/>
            <a:ext cx="37490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9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10633" y="1136316"/>
            <a:ext cx="9170736" cy="4572000"/>
          </a:xfrm>
          <a:prstGeom prst="rect">
            <a:avLst/>
          </a:prstGeom>
          <a:solidFill>
            <a:srgbClr val="B10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9570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686561" y="2576035"/>
            <a:ext cx="8818880" cy="1846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3733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4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09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278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28pt centered caps.”</a:t>
            </a: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686561" y="4698760"/>
            <a:ext cx="8818880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latin typeface="Arial"/>
                <a:cs typeface="Arial"/>
              </a:defRPr>
            </a:lvl1pPr>
            <a:lvl2pPr marL="609570" indent="0">
              <a:buNone/>
              <a:defRPr sz="2133">
                <a:latin typeface="Arial"/>
                <a:cs typeface="Arial"/>
              </a:defRPr>
            </a:lvl2pPr>
            <a:lvl3pPr marL="1219140" indent="0">
              <a:buNone/>
              <a:defRPr sz="2133">
                <a:latin typeface="Arial"/>
                <a:cs typeface="Arial"/>
              </a:defRPr>
            </a:lvl3pPr>
            <a:lvl4pPr marL="1828709" indent="0">
              <a:buNone/>
              <a:defRPr sz="2133">
                <a:latin typeface="Arial"/>
                <a:cs typeface="Arial"/>
              </a:defRPr>
            </a:lvl4pPr>
            <a:lvl5pPr marL="2438278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0" y="1159603"/>
            <a:ext cx="12849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QUOTES IN BLACK</a:t>
            </a:r>
          </a:p>
          <a:p>
            <a:pPr defTabSz="609570"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70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Resize picture to fit inside placeholder</a:t>
            </a: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730241" y="1709353"/>
            <a:ext cx="731520" cy="54864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933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BEF7161-39F9-F745-9A2B-33DA2ED59E9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2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Half Pag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-10160"/>
            <a:ext cx="6096000" cy="6868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640082"/>
            <a:ext cx="503301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609570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40" indent="0">
              <a:buNone/>
              <a:defRPr sz="3200" b="1">
                <a:latin typeface="Arial"/>
                <a:cs typeface="Arial"/>
              </a:defRPr>
            </a:lvl3pPr>
            <a:lvl4pPr marL="1828709" indent="0">
              <a:buNone/>
              <a:defRPr sz="3200" b="1">
                <a:latin typeface="Arial"/>
                <a:cs typeface="Arial"/>
              </a:defRPr>
            </a:lvl4pPr>
            <a:lvl5pPr marL="2438278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5" y="1824781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70" indent="0">
              <a:buNone/>
              <a:defRPr sz="2400">
                <a:latin typeface="Arial"/>
                <a:cs typeface="Arial"/>
              </a:defRPr>
            </a:lvl2pPr>
            <a:lvl3pPr marL="1219140" indent="0">
              <a:buNone/>
              <a:defRPr sz="2400">
                <a:latin typeface="Arial"/>
                <a:cs typeface="Arial"/>
              </a:defRPr>
            </a:lvl3pPr>
            <a:lvl4pPr marL="1828709" indent="0">
              <a:buNone/>
              <a:defRPr sz="2400">
                <a:latin typeface="Arial"/>
                <a:cs typeface="Arial"/>
              </a:defRPr>
            </a:lvl4pPr>
            <a:lvl5pPr marL="2438278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515505" y="2622971"/>
            <a:ext cx="5242560" cy="16004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32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4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09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278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24pt centered caps.”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515508" y="4701575"/>
            <a:ext cx="5242561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latin typeface="Arial"/>
                <a:cs typeface="Arial"/>
              </a:defRPr>
            </a:lvl1pPr>
            <a:lvl2pPr marL="609570" indent="0">
              <a:buNone/>
              <a:defRPr sz="2133">
                <a:latin typeface="Arial"/>
                <a:cs typeface="Arial"/>
              </a:defRPr>
            </a:lvl2pPr>
            <a:lvl3pPr marL="1219140" indent="0">
              <a:buNone/>
              <a:defRPr sz="2133">
                <a:latin typeface="Arial"/>
                <a:cs typeface="Arial"/>
              </a:defRPr>
            </a:lvl3pPr>
            <a:lvl4pPr marL="1828709" indent="0">
              <a:buNone/>
              <a:defRPr sz="2133">
                <a:latin typeface="Arial"/>
                <a:cs typeface="Arial"/>
              </a:defRPr>
            </a:lvl4pPr>
            <a:lvl5pPr marL="2438278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771025" y="1686656"/>
            <a:ext cx="731520" cy="51993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933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BLACK QUOTES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192000" y="1157381"/>
            <a:ext cx="12849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QUOTES IN BLACK</a:t>
            </a:r>
          </a:p>
          <a:p>
            <a:pPr defTabSz="609570">
              <a:defRPr/>
            </a:pP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  <a:p>
            <a:pPr defTabSz="609570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Resize picture to fit inside placeholder</a:t>
            </a: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0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Half Page (BKGD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-10160"/>
            <a:ext cx="6096000" cy="68681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"/>
            <a:ext cx="6096000" cy="685783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600" b="1" i="0" cap="all" dirty="0">
                <a:solidFill>
                  <a:schemeClr val="bg1">
                    <a:lumMod val="50000"/>
                  </a:schemeClr>
                </a:solidFill>
              </a:rPr>
              <a:t>Insert photo and make 50% transparent</a:t>
            </a:r>
            <a:endParaRPr lang="en-US" dirty="0"/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81928"/>
            <a:ext cx="374904" cy="37490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45963" y="640082"/>
            <a:ext cx="503301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609570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40" indent="0">
              <a:buNone/>
              <a:defRPr sz="3200" b="1">
                <a:latin typeface="Arial"/>
                <a:cs typeface="Arial"/>
              </a:defRPr>
            </a:lvl3pPr>
            <a:lvl4pPr marL="1828709" indent="0">
              <a:buNone/>
              <a:defRPr sz="3200" b="1">
                <a:latin typeface="Arial"/>
                <a:cs typeface="Arial"/>
              </a:defRPr>
            </a:lvl4pPr>
            <a:lvl5pPr marL="2438278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5" y="1824781"/>
            <a:ext cx="5033011" cy="27084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609570" indent="0">
              <a:buNone/>
              <a:defRPr sz="2400">
                <a:latin typeface="Arial"/>
                <a:cs typeface="Arial"/>
              </a:defRPr>
            </a:lvl2pPr>
            <a:lvl3pPr marL="1219140" indent="0">
              <a:buNone/>
              <a:defRPr sz="2400">
                <a:latin typeface="Arial"/>
                <a:cs typeface="Arial"/>
              </a:defRPr>
            </a:lvl3pPr>
            <a:lvl4pPr marL="1828709" indent="0">
              <a:buNone/>
              <a:defRPr sz="2400">
                <a:latin typeface="Arial"/>
                <a:cs typeface="Arial"/>
              </a:defRPr>
            </a:lvl4pPr>
            <a:lvl5pPr marL="2438278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515505" y="2622971"/>
            <a:ext cx="5242560" cy="16004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None/>
              <a:defRPr sz="32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2pPr>
            <a:lvl3pPr marL="1219140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3pPr>
            <a:lvl4pPr marL="1828709" indent="0">
              <a:spcBef>
                <a:spcPts val="0"/>
              </a:spcBef>
              <a:spcAft>
                <a:spcPts val="1600"/>
              </a:spcAft>
              <a:buNone/>
              <a:defRPr sz="2400" b="0">
                <a:latin typeface="Arial"/>
                <a:cs typeface="Arial"/>
              </a:defRPr>
            </a:lvl4pPr>
            <a:lvl5pPr marL="2438278" indent="0">
              <a:spcBef>
                <a:spcPts val="0"/>
              </a:spcBef>
              <a:spcAft>
                <a:spcPts val="1600"/>
              </a:spcAft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24pt centered caps.”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515508" y="4701575"/>
            <a:ext cx="5242561" cy="42056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2133">
                <a:latin typeface="Arial"/>
                <a:cs typeface="Arial"/>
              </a:defRPr>
            </a:lvl2pPr>
            <a:lvl3pPr marL="1219140" indent="0">
              <a:buNone/>
              <a:defRPr sz="2133">
                <a:latin typeface="Arial"/>
                <a:cs typeface="Arial"/>
              </a:defRPr>
            </a:lvl3pPr>
            <a:lvl4pPr marL="1828709" indent="0">
              <a:buNone/>
              <a:defRPr sz="2133">
                <a:latin typeface="Arial"/>
                <a:cs typeface="Arial"/>
              </a:defRPr>
            </a:lvl4pPr>
            <a:lvl5pPr marL="2438278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771025" y="1686655"/>
            <a:ext cx="731520" cy="54864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933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205484" y="878154"/>
            <a:ext cx="128494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PNG OF THE QUOTES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in whichever color looks best with the image behind.</a:t>
            </a:r>
          </a:p>
          <a:p>
            <a:pPr defTabSz="609570">
              <a:defRPr/>
            </a:pPr>
            <a:endParaRPr lang="en-US" sz="1200" dirty="0">
              <a:solidFill>
                <a:srgbClr val="98A8BC">
                  <a:lumMod val="50000"/>
                </a:srgbClr>
              </a:solidFill>
            </a:endParaRPr>
          </a:p>
          <a:p>
            <a:pPr defTabSz="609570">
              <a:defRPr/>
            </a:pP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Resize picture to fit inside placeholder</a:t>
            </a:r>
            <a:endParaRPr lang="en-US" sz="1200" b="1" dirty="0">
              <a:solidFill>
                <a:srgbClr val="98A8BC">
                  <a:lumMod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096002" y="-677108"/>
            <a:ext cx="6109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A PHOTO AND MAKE IT 50% TRANSPARENT.</a:t>
            </a:r>
          </a:p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TBD</a:t>
            </a:r>
          </a:p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  <a:ea typeface="Open Sans" charset="0"/>
                <a:cs typeface="Arial"/>
              </a:rPr>
              <a:t>Click on the photo box—Choose Picture—Picture From File</a:t>
            </a:r>
            <a:endParaRPr lang="en-US" sz="1067" dirty="0">
              <a:solidFill>
                <a:srgbClr val="B10820"/>
              </a:solidFill>
              <a:ea typeface="Open Sans" charset="0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Fact Snapsho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6107547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67" b="1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600" b="1" i="0" cap="all" dirty="0">
                <a:solidFill>
                  <a:schemeClr val="bg1">
                    <a:lumMod val="50000"/>
                  </a:schemeClr>
                </a:solidFill>
              </a:rPr>
              <a:t>Insert photo and make 50% transparent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3429001"/>
            <a:ext cx="3047384" cy="3428835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600" b="1" i="0" cap="all" dirty="0">
                <a:solidFill>
                  <a:schemeClr val="bg1">
                    <a:lumMod val="50000"/>
                  </a:schemeClr>
                </a:solidFill>
              </a:rPr>
              <a:t>Insert photo and make 50% transparent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47384" y="3429000"/>
            <a:ext cx="3060163" cy="34290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600" b="1" i="0" cap="all" dirty="0">
                <a:solidFill>
                  <a:schemeClr val="bg1">
                    <a:lumMod val="50000"/>
                  </a:schemeClr>
                </a:solidFill>
              </a:rPr>
              <a:t>Insert photo and make 50% transparent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07547" y="1"/>
            <a:ext cx="6084455" cy="685783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067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600" b="1" i="0" cap="all" dirty="0">
                <a:solidFill>
                  <a:schemeClr val="bg1">
                    <a:lumMod val="50000"/>
                  </a:schemeClr>
                </a:solidFill>
              </a:rPr>
              <a:t>Insert photo and make 50% transparent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3051" y="2309755"/>
            <a:ext cx="3974133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photos should be used to enhance descriptions.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59984" y="5283979"/>
            <a:ext cx="3042605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photos should be used to enhance descriptions.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35644" y="5530201"/>
            <a:ext cx="2252357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photos should be used to enhance descriptions.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63051" y="5530201"/>
            <a:ext cx="2247068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photos should be used to enhance descriptions.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1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07758" y="1297259"/>
            <a:ext cx="5084233" cy="4572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533387" marR="0" indent="-533387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133" b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>
              <a:buNone/>
              <a:defRPr sz="4267" b="1">
                <a:latin typeface="Arial"/>
                <a:cs typeface="Arial"/>
              </a:defRPr>
            </a:lvl2pPr>
            <a:lvl3pPr marL="1219170" indent="0">
              <a:buNone/>
              <a:defRPr sz="4267" b="1">
                <a:latin typeface="Arial"/>
                <a:cs typeface="Arial"/>
              </a:defRPr>
            </a:lvl3pPr>
            <a:lvl4pPr marL="1828754" indent="0">
              <a:buNone/>
              <a:defRPr sz="4267" b="1">
                <a:latin typeface="Arial"/>
                <a:cs typeface="Arial"/>
              </a:defRPr>
            </a:lvl4pPr>
            <a:lvl5pPr marL="2438339" indent="0">
              <a:buNone/>
              <a:defRPr sz="4267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Sections are listed here. Arial 16pt black sentence case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4D1E36D-02C6-B449-9EBA-12FEA0CFCB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2800" y="1297259"/>
            <a:ext cx="6299200" cy="457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tIns="91440" bIns="91440">
            <a:normAutofit/>
          </a:bodyPr>
          <a:lstStyle>
            <a:lvl1pPr marL="0" indent="0">
              <a:buNone/>
              <a:defRPr sz="1333" b="1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DDBE9-B153-6047-83FD-5E00A554C4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DAA93-21AC-9048-AC03-F7C5BFF8DE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81BCCE-C96D-E448-A2EE-455635871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 Arial 22pt red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41257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Fact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84453" y="0"/>
            <a:ext cx="6107547" cy="34229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60844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84452" y="3422952"/>
            <a:ext cx="3047453" cy="343504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131907" y="3422952"/>
            <a:ext cx="3060095" cy="343504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347504" y="2309755"/>
            <a:ext cx="3974133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2438" y="5283979"/>
            <a:ext cx="3044191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6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47504" y="5530201"/>
            <a:ext cx="2248653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420099" y="5530201"/>
            <a:ext cx="2253941" cy="861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600"/>
            </a:lvl3pPr>
            <a:lvl4pPr marL="1828709" indent="0">
              <a:buNone/>
              <a:defRPr sz="1600"/>
            </a:lvl4pPr>
            <a:lvl5pPr marL="2438278" indent="0">
              <a:buNone/>
              <a:defRPr sz="16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15" name="Picture Placeholder 36"/>
          <p:cNvSpPr>
            <a:spLocks noGrp="1"/>
          </p:cNvSpPr>
          <p:nvPr>
            <p:ph type="pic" sz="quarter" idx="21" hasCustomPrompt="1"/>
          </p:nvPr>
        </p:nvSpPr>
        <p:spPr>
          <a:xfrm>
            <a:off x="452045" y="4072580"/>
            <a:ext cx="914400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333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36"/>
          <p:cNvSpPr>
            <a:spLocks noGrp="1"/>
          </p:cNvSpPr>
          <p:nvPr>
            <p:ph type="pic" sz="quarter" idx="22" hasCustomPrompt="1"/>
          </p:nvPr>
        </p:nvSpPr>
        <p:spPr>
          <a:xfrm>
            <a:off x="6468656" y="4643297"/>
            <a:ext cx="670560" cy="6705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67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9541249" y="4643297"/>
            <a:ext cx="670560" cy="6705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67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3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468656" y="1287171"/>
            <a:ext cx="792480" cy="7924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67" b="1" i="0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5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+ Contact Info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23"/>
          <a:stretch/>
        </p:blipFill>
        <p:spPr>
          <a:xfrm>
            <a:off x="9360809" y="813193"/>
            <a:ext cx="2844675" cy="3343656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2986639"/>
            <a:ext cx="6874039" cy="18466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3733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40" indent="0">
              <a:buNone/>
              <a:defRPr sz="3200" b="1">
                <a:latin typeface="Arial"/>
                <a:cs typeface="Arial"/>
              </a:defRPr>
            </a:lvl3pPr>
            <a:lvl4pPr marL="1828709" indent="0">
              <a:buNone/>
              <a:defRPr sz="3200" b="1">
                <a:latin typeface="Arial"/>
                <a:cs typeface="Arial"/>
              </a:defRPr>
            </a:lvl4pPr>
            <a:lvl5pPr marL="2438278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add your 16x9 image to the slide background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745964" y="4941819"/>
            <a:ext cx="6874039" cy="74879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2133">
                <a:latin typeface="Arial"/>
                <a:cs typeface="Arial"/>
              </a:defRPr>
            </a:lvl2pPr>
            <a:lvl3pPr marL="1219140" indent="0">
              <a:buNone/>
              <a:defRPr sz="2133">
                <a:latin typeface="Arial"/>
                <a:cs typeface="Arial"/>
              </a:defRPr>
            </a:lvl3pPr>
            <a:lvl4pPr marL="1828709" indent="0">
              <a:buNone/>
              <a:defRPr sz="2133">
                <a:latin typeface="Arial"/>
                <a:cs typeface="Arial"/>
              </a:defRPr>
            </a:lvl4pPr>
            <a:lvl5pPr marL="2438278" indent="0">
              <a:buNone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Contact Name Arial white 16pt	</a:t>
            </a:r>
            <a:br>
              <a:rPr lang="en-US" dirty="0"/>
            </a:br>
            <a:r>
              <a:rPr lang="en-US" dirty="0" err="1"/>
              <a:t>email@ul.com</a:t>
            </a:r>
            <a:r>
              <a:rPr lang="en-US" dirty="0"/>
              <a:t>  |  direct: 000.000.0000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" y="-677106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70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 (BKGD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23"/>
          <a:stretch/>
        </p:blipFill>
        <p:spPr>
          <a:xfrm>
            <a:off x="9360809" y="813193"/>
            <a:ext cx="2844675" cy="3343656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5964" y="4057261"/>
            <a:ext cx="6874039" cy="66678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3733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32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1219140" indent="0">
              <a:buNone/>
              <a:defRPr sz="3200" b="1">
                <a:latin typeface="Arial"/>
                <a:cs typeface="Arial"/>
              </a:defRPr>
            </a:lvl3pPr>
            <a:lvl4pPr marL="1828709" indent="0">
              <a:buNone/>
              <a:defRPr sz="3200" b="1">
                <a:latin typeface="Arial"/>
                <a:cs typeface="Arial"/>
              </a:defRPr>
            </a:lvl4pPr>
            <a:lvl5pPr marL="2438278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Find us 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" y="-677106"/>
            <a:ext cx="1220548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INSERT YOUR 16X9 IMAGE INTO THE SLIDE BACKGROUND.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If you place an image that is not scaled to 16x9 the image will be distorted to fit the slide.</a:t>
            </a:r>
          </a:p>
          <a:p>
            <a:pPr defTabSz="609570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70">
              <a:defRPr/>
            </a:pPr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Format—Slide Background—Fill—Picture or Texture—From file: Choose Picture. Choose one of the scaled 16x9 UL images. (or right click “Format Background”)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876172" y="4942419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1883309" y="4942419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882865" y="4942419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3893349" y="4946856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4892905" y="4942419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5903389" y="4946856"/>
            <a:ext cx="781051" cy="778933"/>
          </a:xfrm>
          <a:prstGeom prst="rect">
            <a:avLst/>
          </a:prstGeom>
        </p:spPr>
        <p:txBody>
          <a:bodyPr vert="horz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882905"/>
            <a:ext cx="122082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70"/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Insert the applicable UL Social Media Icons and link them to the target webpages.</a:t>
            </a:r>
          </a:p>
          <a:p>
            <a:pPr defTabSz="609570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PC: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TBD</a:t>
            </a:r>
          </a:p>
          <a:p>
            <a:pPr defTabSz="609570"/>
            <a:r>
              <a:rPr lang="en-US" sz="1200" b="1" dirty="0">
                <a:solidFill>
                  <a:srgbClr val="98A8BC">
                    <a:lumMod val="50000"/>
                  </a:srgbClr>
                </a:solidFill>
              </a:rPr>
              <a:t>Mac: </a:t>
            </a:r>
            <a:r>
              <a:rPr lang="en-US" sz="1200" dirty="0">
                <a:solidFill>
                  <a:srgbClr val="98A8BC">
                    <a:lumMod val="50000"/>
                  </a:srgbClr>
                </a:solidFill>
              </a:rPr>
              <a:t>Select Icon—Insert—Hyperlink—Webpage—Insert URL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EF7161-39F9-F745-9A2B-33DA2ED59E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72800" y="6369752"/>
            <a:ext cx="814917" cy="208849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ABEF7161-39F9-F745-9A2B-33DA2ED59E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635000"/>
            <a:ext cx="12192000" cy="8128000"/>
            <a:chOff x="0" y="-476250"/>
            <a:chExt cx="9144000" cy="6096000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3048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6096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9144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2192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5240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8288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21336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24384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27432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30480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33528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6576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9624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2672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5720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8768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1816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864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57912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0960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4008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67056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104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9248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82296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6200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85344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88392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44000" y="-476250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3048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6096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144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2192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5240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8288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21336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4384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27432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30480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3528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36576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39624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>
              <a:off x="42672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45720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48768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51816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54864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57912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60960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64008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67056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70104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73152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79248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82296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76200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85344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8392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9144000" y="5318125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 userDrawn="1"/>
        </p:nvGrpSpPr>
        <p:grpSpPr>
          <a:xfrm>
            <a:off x="-711200" y="3530"/>
            <a:ext cx="13614399" cy="6854471"/>
            <a:chOff x="-533400" y="-1"/>
            <a:chExt cx="10210799" cy="5140853"/>
          </a:xfrm>
        </p:grpSpPr>
        <p:cxnSp>
          <p:nvCxnSpPr>
            <p:cNvPr id="69" name="Straight Connector 68"/>
            <p:cNvCxnSpPr/>
            <p:nvPr userDrawn="1"/>
          </p:nvCxnSpPr>
          <p:spPr>
            <a:xfrm rot="5400000">
              <a:off x="-382587" y="-150814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rot="5400000">
              <a:off x="-382587" y="1539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 rot="5400000">
              <a:off x="-382587" y="4587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 rot="5400000">
              <a:off x="-382587" y="7635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 rot="5400000">
              <a:off x="-382587" y="10683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 rot="5400000">
              <a:off x="-382587" y="13731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 rot="5400000">
              <a:off x="-382587" y="16779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 rot="5400000">
              <a:off x="-382587" y="19827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 rot="5400000">
              <a:off x="-382587" y="22875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rot="5400000">
              <a:off x="-382587" y="25923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 rot="5400000">
              <a:off x="-382587" y="28971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rot="5400000">
              <a:off x="-382587" y="32019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 rot="5400000">
              <a:off x="-382587" y="35067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 rot="5400000">
              <a:off x="-382587" y="38115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rot="5400000">
              <a:off x="-382587" y="41163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 rot="5400000">
              <a:off x="-382587" y="4421186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 rot="5400000">
              <a:off x="-382587" y="4685237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 rot="5400000">
              <a:off x="-382587" y="4990037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 rot="5400000">
              <a:off x="9526587" y="-150812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 rot="5400000">
              <a:off x="9526587" y="1539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 rot="5400000">
              <a:off x="9526587" y="4587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 rot="5400000">
              <a:off x="9526587" y="7635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 rot="5400000">
              <a:off x="9526587" y="10683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 rot="5400000">
              <a:off x="9526587" y="13731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 rot="5400000">
              <a:off x="9526587" y="16779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 rot="5400000">
              <a:off x="9526587" y="19827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 rot="5400000">
              <a:off x="9526587" y="22875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 rot="5400000">
              <a:off x="9526587" y="25923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 rot="5400000">
              <a:off x="9526587" y="28971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rot="5400000">
              <a:off x="9526587" y="32019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 rot="5400000">
              <a:off x="9526587" y="35067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 rot="5400000">
              <a:off x="9526587" y="38115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 rot="5400000">
              <a:off x="9526587" y="41163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 rot="5400000">
              <a:off x="9526587" y="4421188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 rot="5400000">
              <a:off x="9526587" y="4685239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 rot="5400000">
              <a:off x="9526587" y="4990039"/>
              <a:ext cx="0" cy="301625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14400" y="6369752"/>
            <a:ext cx="4061883" cy="20884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ea typeface="Open Sans" charset="0"/>
              <a:cs typeface="Arial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E5E65-0BB8-D24A-A4D2-6564AB5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5" y="381000"/>
            <a:ext cx="11383435" cy="4514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dirty="0"/>
              <a:t>Title Arial 22pt red sentence case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A70381A-3502-433E-B836-DF480CAFD95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4" y="6324600"/>
            <a:ext cx="412781" cy="4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dt="0"/>
  <p:txStyles>
    <p:titleStyle>
      <a:lvl1pPr algn="l" defTabSz="609585" rtl="0" eaLnBrk="1" latinLnBrk="0" hangingPunct="1">
        <a:spcBef>
          <a:spcPct val="0"/>
        </a:spcBef>
        <a:buNone/>
        <a:defRPr sz="2933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0">
          <p15:clr>
            <a:srgbClr val="F26B43"/>
          </p15:clr>
        </p15:guide>
        <p15:guide id="2" orient="horz" pos="3047">
          <p15:clr>
            <a:srgbClr val="F26B43"/>
          </p15:clr>
        </p15:guide>
        <p15:guide id="3" pos="5569">
          <p15:clr>
            <a:srgbClr val="F26B43"/>
          </p15:clr>
        </p15:guide>
        <p15:guide id="4" orient="horz" pos="190">
          <p15:clr>
            <a:srgbClr val="F26B43"/>
          </p15:clr>
        </p15:guide>
        <p15:guide id="5" orient="horz" pos="766">
          <p15:clr>
            <a:srgbClr val="F26B43"/>
          </p15:clr>
        </p15:guide>
        <p15:guide id="6" pos="385">
          <p15:clr>
            <a:srgbClr val="F26B43"/>
          </p15:clr>
        </p15:guide>
        <p15:guide id="7" pos="5374">
          <p15:clr>
            <a:srgbClr val="F26B43"/>
          </p15:clr>
        </p15:guide>
        <p15:guide id="8" orient="horz" pos="2856">
          <p15:clr>
            <a:srgbClr val="F26B43"/>
          </p15:clr>
        </p15:guide>
        <p15:guide id="9" orient="horz" pos="961">
          <p15:clr>
            <a:srgbClr val="F26B43"/>
          </p15:clr>
        </p15:guide>
        <p15:guide id="11" orient="horz" pos="2307">
          <p15:clr>
            <a:srgbClr val="F26B43"/>
          </p15:clr>
        </p15:guide>
        <p15:guide id="12" orient="horz" pos="2495">
          <p15:clr>
            <a:srgbClr val="F26B43"/>
          </p15:clr>
        </p15:guide>
        <p15:guide id="13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94304" y="6377016"/>
            <a:ext cx="4114800" cy="292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21485" y="6346019"/>
            <a:ext cx="6063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B4BBDE07-178B-984B-AD5F-6A49BC837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70" r:id="rId3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13012" y="6367335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86636" y="636733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609585"/>
            <a:fld id="{ABEF7161-39F9-F745-9A2B-33DA2ED59E91}" type="slidenum">
              <a:rPr lang="en-US" smtClean="0">
                <a:solidFill>
                  <a:prstClr val="black"/>
                </a:solidFill>
              </a:rPr>
              <a:pPr defTabSz="60958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8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13012" y="6367337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86636" y="6367337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609570"/>
            <a:fld id="{ABEF7161-39F9-F745-9A2B-33DA2ED59E91}" type="slidenum">
              <a:rPr lang="en-US" smtClean="0">
                <a:solidFill>
                  <a:prstClr val="black"/>
                </a:solidFill>
              </a:rPr>
              <a:pPr defTabSz="60957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8" r:id="rId8"/>
    <p:sldLayoutId id="2147483759" r:id="rId9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BEB65-147A-4A7E-BBA9-02B86887C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166" y="4749801"/>
            <a:ext cx="3967534" cy="1333378"/>
          </a:xfrm>
        </p:spPr>
        <p:txBody>
          <a:bodyPr/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2019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年世界认可日主题活动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施炳强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</a:p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UL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大中华区政府事务总监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F011B-1AC2-4560-BEBA-F463BC42C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165" y="3770224"/>
            <a:ext cx="7522635" cy="656655"/>
          </a:xfrm>
        </p:spPr>
        <p:txBody>
          <a:bodyPr/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强化认证认可，夯实信任根基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480AA-D1F7-4E83-A6BD-DE7D5223C7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1" y="1309077"/>
            <a:ext cx="1969634" cy="1942504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CBFED-7B2F-4F64-A4FA-F070A2ECCCDA}"/>
              </a:ext>
            </a:extLst>
          </p:cNvPr>
          <p:cNvSpPr txBox="1">
            <a:spLocks/>
          </p:cNvSpPr>
          <p:nvPr/>
        </p:nvSpPr>
        <p:spPr>
          <a:xfrm>
            <a:off x="2982177" y="2108199"/>
            <a:ext cx="7522635" cy="65665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267" b="0" kern="1200" cap="none" baseline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4267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4267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4267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4267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Accreditation for Trust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C36CF4-17DE-46EA-8420-C0C8907AF1AE}"/>
              </a:ext>
            </a:extLst>
          </p:cNvPr>
          <p:cNvSpPr txBox="1">
            <a:spLocks/>
          </p:cNvSpPr>
          <p:nvPr/>
        </p:nvSpPr>
        <p:spPr>
          <a:xfrm>
            <a:off x="4163482" y="4749801"/>
            <a:ext cx="5263608" cy="13333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733" kern="1200" baseline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2019 Word Accreditation Day</a:t>
            </a: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Benjamin Shi	</a:t>
            </a:r>
          </a:p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Government Affairs Director, UL Greater China</a:t>
            </a:r>
          </a:p>
          <a:p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994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id="{F579EC63-717E-43AD-9AA4-CCDBFA9120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283" y="1824780"/>
            <a:ext cx="5154202" cy="42310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F69FF-BB6B-490B-B6F0-8966216B4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515" y="1707736"/>
            <a:ext cx="5033011" cy="48320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中国社会“讲关系”反映出人们对信任的普遍追求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Relations in Chinese society reflects people need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社会治理和商业活动需要科学和理性的手段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Social governance and business activity requires scientific and rational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认证认可是确保市场经济健康运行关键</a:t>
            </a: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Accreditation is critical to the healthy operation of a market economy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EE7E1-5506-43EB-9942-B89A0646F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964" y="640081"/>
            <a:ext cx="10694881" cy="966418"/>
          </a:xfrm>
        </p:spPr>
        <p:txBody>
          <a:bodyPr/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信任是经济社会内在诉求  认证认可是有效抓手</a:t>
            </a:r>
          </a:p>
          <a:p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Trust via accreditation in Economic society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3F007-43BD-4137-9A6E-875B8A2630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F066B-EBBA-459A-9EC0-7343E4482B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water, outdoor, sky&#10;&#10;Description generated with very high confidence">
            <a:extLst>
              <a:ext uri="{FF2B5EF4-FFF2-40B4-BE49-F238E27FC236}">
                <a16:creationId xmlns:a16="http://schemas.microsoft.com/office/drawing/2014/main" id="{7FE8BD71-0C54-4FDE-A94E-2DE3579355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64" y="1824780"/>
            <a:ext cx="5226121" cy="42310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C8C18-A9DC-4D6D-971A-EF8D26C10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962" y="1824780"/>
            <a:ext cx="5350038" cy="47643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全球化为各个国家和地区发挥比较优势发展经济提供了巨大机会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Globalization provides huge opportunities for comparative advantages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各种外包分包使得供应链变得既灵活又复杂，不确定性增加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Outsourcing brings flexibility for supply chain but uncertainty increases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认可及合格评定：确保市场对产品服务和品牌的信任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Accreditation to ensure trust on product,  service and brand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726AB-5C8E-42A8-8A5C-88F0D1835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964" y="640081"/>
            <a:ext cx="10694881" cy="1040285"/>
          </a:xfrm>
        </p:spPr>
        <p:txBody>
          <a:bodyPr/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全球化发展迫切需要加强认证认可服务</a:t>
            </a:r>
            <a:endParaRPr lang="en-US" altLang="zh-CN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Need to enhance Accreditation in Globalization</a:t>
            </a:r>
            <a:r>
              <a:rPr 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D0D55-ECDE-471A-B77A-6A3C0C30BB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B8001-00A1-4055-ADB2-01BB1CB5A2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E7E13-C44D-4250-96BB-1B2FAEA48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962" y="1824780"/>
            <a:ext cx="5193592" cy="45243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数字化、网络化、云计算正在改变经济生活和商业模式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Business changing due to digital, internet and cloud computing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虚拟环境扩展导致人们对信任的担忧增加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Concern of trust increasing as virtual world growing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认证认可需要与时俱进</a:t>
            </a:r>
          </a:p>
          <a:p>
            <a:pPr marL="274320"/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Accreditation needs to keep pace with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C040F-647F-480C-B262-F460E723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964" y="640081"/>
            <a:ext cx="10694881" cy="966418"/>
          </a:xfrm>
        </p:spPr>
        <p:txBody>
          <a:bodyPr/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信息技术改变传统供应链  对认证认可带来新挑战</a:t>
            </a:r>
          </a:p>
          <a:p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It changes supply chain brings challenge </a:t>
            </a:r>
            <a:r>
              <a:rPr lang="en-US" altLang="zh-CN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to accreditation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529EC-AB9E-4CE6-A871-94B89101F8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41B1-6C50-4D00-A127-815C7E55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31B2A2E8-3D93-45C3-8BC2-E3CE769C00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6675" y="1824038"/>
            <a:ext cx="5024438" cy="4232275"/>
          </a:xfrm>
        </p:spPr>
      </p:pic>
    </p:spTree>
    <p:extLst>
      <p:ext uri="{BB962C8B-B14F-4D97-AF65-F5344CB8AC3E}">
        <p14:creationId xmlns:p14="http://schemas.microsoft.com/office/powerpoint/2010/main" val="141803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man, microscope, object&#10;&#10;Description generated with very high confidence">
            <a:extLst>
              <a:ext uri="{FF2B5EF4-FFF2-40B4-BE49-F238E27FC236}">
                <a16:creationId xmlns:a16="http://schemas.microsoft.com/office/drawing/2014/main" id="{3103E010-9620-486E-8681-CAACA35D8A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448C2-8D20-433C-8CF5-48166AAD6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964" y="1824779"/>
            <a:ext cx="5033011" cy="47643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认证认可的国际化属性需要开放兼容以利形成共识</a:t>
            </a:r>
            <a:endParaRPr lang="en-US" altLang="zh-CN" sz="2000" dirty="0"/>
          </a:p>
          <a:p>
            <a:pPr marL="274320"/>
            <a:r>
              <a:rPr lang="en-US" altLang="zh-CN" sz="2000" dirty="0"/>
              <a:t>Open and inclusive for consensus fits the international nature of accreditation</a:t>
            </a:r>
          </a:p>
          <a:p>
            <a:r>
              <a:rPr lang="en-US" altLang="zh-CN" sz="2000" dirty="0"/>
              <a:t> </a:t>
            </a:r>
            <a:endParaRPr lang="zh-CN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着眼未来博采众长为认证认可提升供应链价值开辟新境界</a:t>
            </a:r>
            <a:endParaRPr lang="en-US" altLang="zh-CN" sz="2000" dirty="0"/>
          </a:p>
          <a:p>
            <a:pPr marL="274320"/>
            <a:r>
              <a:rPr lang="en-US" altLang="zh-CN" sz="2000" dirty="0"/>
              <a:t>Forward-looking and joint work improvs accreditation for  better supply chain</a:t>
            </a:r>
          </a:p>
          <a:p>
            <a:endParaRPr lang="zh-CN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动态优化官、产、学、研关系，合理平衡公共服务和商业服务</a:t>
            </a:r>
          </a:p>
          <a:p>
            <a:pPr marL="274320"/>
            <a:r>
              <a:rPr lang="en-US" sz="1800" dirty="0"/>
              <a:t>Optimize relations of gov.,</a:t>
            </a:r>
            <a:r>
              <a:rPr lang="zh-CN" altLang="en-US" sz="1800" dirty="0"/>
              <a:t> </a:t>
            </a:r>
            <a:r>
              <a:rPr lang="en-US" sz="1800" dirty="0" err="1"/>
              <a:t>indu</a:t>
            </a:r>
            <a:r>
              <a:rPr lang="en-US" sz="1800" dirty="0"/>
              <a:t>., univ., and research, balance public and commercial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756A-A949-48FF-AA00-CC5DC0DA6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964" y="640081"/>
            <a:ext cx="10694881" cy="966418"/>
          </a:xfrm>
        </p:spPr>
        <p:txBody>
          <a:bodyPr/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以开放兼容和协同创新发挥认证认可的作用</a:t>
            </a:r>
          </a:p>
          <a:p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Open and collaborative innovation for accreditation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45B3A-DBFD-4871-A408-0009E7455F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4547-BA00-4A10-BC34-EF90B016E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1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skating&#10;&#10;Description generated with very high confidence">
            <a:extLst>
              <a:ext uri="{FF2B5EF4-FFF2-40B4-BE49-F238E27FC236}">
                <a16:creationId xmlns:a16="http://schemas.microsoft.com/office/drawing/2014/main" id="{924E4972-B58A-4490-B527-33127E4B70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08DD-FB2F-4C29-B723-F132C0096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962" y="1824780"/>
            <a:ext cx="5033011" cy="45243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以认证为抓手，促进本地制造业高质量发展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Certification as a strong tool to drive quality for local manufacturing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以国际认证联盟为主体，协作实施认证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International Alliance as a collaborative carriage for execution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各级政府督促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服务，强化企业质量和品牌意识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Gov. pushing with service to enhance awareness of quality and brand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0EC36-2D58-4117-A5A6-F71E37DFA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964" y="640081"/>
            <a:ext cx="10694881" cy="966418"/>
          </a:xfrm>
        </p:spPr>
        <p:txBody>
          <a:bodyPr/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“浙江制造”认证 践行以开放合作建设区域品牌</a:t>
            </a:r>
          </a:p>
          <a:p>
            <a:r>
              <a:rPr lang="en-US" sz="24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zj</a:t>
            </a:r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made cert. , best practice of open collaboration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26A76-319A-4482-8A8F-1729E39069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solidFill>
                <a:srgbClr val="7F7F7F"/>
              </a:solidFill>
              <a:ea typeface="Open Sans" charset="0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9C5D7-B5AC-479E-B75D-B563C0574C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954E03-6666-46F7-A2CC-DFD786F74E00}"/>
              </a:ext>
            </a:extLst>
          </p:cNvPr>
          <p:cNvGrpSpPr/>
          <p:nvPr/>
        </p:nvGrpSpPr>
        <p:grpSpPr>
          <a:xfrm>
            <a:off x="6413029" y="5025154"/>
            <a:ext cx="5033009" cy="1030630"/>
            <a:chOff x="6413029" y="5131856"/>
            <a:chExt cx="4851588" cy="9239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C08AC7-35D5-4ACE-891C-418EC1D84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029" y="5131856"/>
              <a:ext cx="971550" cy="9239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12F841-BAF9-4646-8128-4519DC8E6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79" y="5131858"/>
              <a:ext cx="971550" cy="923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6EA225-F4F4-4724-8D23-A4455FFFE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048" y="5131858"/>
              <a:ext cx="971550" cy="9239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F0D1F5-C838-460B-85F8-C67B97E08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98" y="5131857"/>
              <a:ext cx="971550" cy="9239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281424-01EC-4C2B-996D-7CB827868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067" y="5131856"/>
              <a:ext cx="971550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74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8695B3-EC88-41C2-B475-DA7C36608F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BCEB-2302-47F5-9C12-30C2EE2380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962" y="1824780"/>
            <a:ext cx="5033011" cy="47643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提升浙江制造水平需绵绵用力、持之以恒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Continuous efforts needed for improving Zhejiang manufacturing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以先进标准为基础，不断提升区域性认证品牌的技术水平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Adoption of advanced standards can help bettering this regional certification</a:t>
            </a:r>
          </a:p>
          <a:p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政府引领，培育全社会对认证采信的意识和需求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/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Gov. leads to cultivate the awareness and need for using certification</a:t>
            </a: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63-01DD-4B5D-92B9-2333526AF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964" y="640081"/>
            <a:ext cx="10694881" cy="966418"/>
          </a:xfrm>
        </p:spPr>
        <p:txBody>
          <a:bodyPr/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立足区域、放眼世界、行稳致远</a:t>
            </a:r>
          </a:p>
          <a:p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Strengthen at local with world vision and grow steadily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699-CD7D-4128-AD94-3BA9F88935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2018. Proprietary &amp; Confidential.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986C-23CB-4F8B-BC8B-C7DC4528E2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BBDE07-178B-984B-AD5F-6A49BC8377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0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1C733-E2FD-8A44-AB9C-6F1BC719D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F7161-39F9-F745-9A2B-33DA2ED59E9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C6B73BB-9761-4E88-A5C0-35EBC5745BD6}"/>
              </a:ext>
            </a:extLst>
          </p:cNvPr>
          <p:cNvSpPr txBox="1">
            <a:spLocks/>
          </p:cNvSpPr>
          <p:nvPr/>
        </p:nvSpPr>
        <p:spPr>
          <a:xfrm>
            <a:off x="914400" y="6369752"/>
            <a:ext cx="4061883" cy="2088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>
                <a:solidFill>
                  <a:schemeClr val="bg1"/>
                </a:solidFill>
                <a:latin typeface="Arial"/>
                <a:ea typeface="Open Sans" charset="0"/>
                <a:cs typeface="Arial"/>
              </a:rPr>
              <a:t>UL and the UL logo are trademarks of UL LLC © 2018. Proprietary &amp; Confidential. </a:t>
            </a:r>
            <a:endParaRPr lang="en-US" dirty="0">
              <a:solidFill>
                <a:schemeClr val="bg1"/>
              </a:solidFill>
              <a:latin typeface="Arial"/>
              <a:ea typeface="Open Sans" charset="0"/>
              <a:cs typeface="Arial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E6C904-2337-454D-A441-943D2D8D3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25" y="1357980"/>
            <a:ext cx="2230615" cy="223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3DF58-F1D6-4517-AE7C-E9FBE212B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8" y="4458985"/>
            <a:ext cx="7547757" cy="9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5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UL Corporate (16x9) 2017">
  <a:themeElements>
    <a:clrScheme name="UL Brandhub Templates">
      <a:dk1>
        <a:srgbClr val="000000"/>
      </a:dk1>
      <a:lt1>
        <a:srgbClr val="FFFFFF"/>
      </a:lt1>
      <a:dk2>
        <a:srgbClr val="939598"/>
      </a:dk2>
      <a:lt2>
        <a:srgbClr val="E9EDF2"/>
      </a:lt2>
      <a:accent1>
        <a:srgbClr val="C02032"/>
      </a:accent1>
      <a:accent2>
        <a:srgbClr val="F18A00"/>
      </a:accent2>
      <a:accent3>
        <a:srgbClr val="59B7B3"/>
      </a:accent3>
      <a:accent4>
        <a:srgbClr val="007587"/>
      </a:accent4>
      <a:accent5>
        <a:srgbClr val="204B59"/>
      </a:accent5>
      <a:accent6>
        <a:srgbClr val="92C800"/>
      </a:accent6>
      <a:hlink>
        <a:srgbClr val="C02032"/>
      </a:hlink>
      <a:folHlink>
        <a:srgbClr val="661A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_new PPT template_Draft_2017-11-21" id="{D1AC2EB6-3007-A048-86A7-389AD14C5995}" vid="{A02AE38B-0D4D-9A41-A4B5-542F28FCF706}"/>
    </a:ext>
  </a:extLst>
</a:theme>
</file>

<file path=ppt/theme/theme2.xml><?xml version="1.0" encoding="utf-8"?>
<a:theme xmlns:a="http://schemas.openxmlformats.org/drawingml/2006/main" name="16x9-UL-PPT_TEMPLATE_V2">
  <a:themeElements>
    <a:clrScheme name="UL 2">
      <a:dk1>
        <a:srgbClr val="000000"/>
      </a:dk1>
      <a:lt1>
        <a:srgbClr val="FFFFFF"/>
      </a:lt1>
      <a:dk2>
        <a:srgbClr val="98A8BC"/>
      </a:dk2>
      <a:lt2>
        <a:srgbClr val="E9EDF2"/>
      </a:lt2>
      <a:accent1>
        <a:srgbClr val="B10820"/>
      </a:accent1>
      <a:accent2>
        <a:srgbClr val="EF8200"/>
      </a:accent2>
      <a:accent3>
        <a:srgbClr val="55BAB7"/>
      </a:accent3>
      <a:accent4>
        <a:srgbClr val="007987"/>
      </a:accent4>
      <a:accent5>
        <a:srgbClr val="002B45"/>
      </a:accent5>
      <a:accent6>
        <a:srgbClr val="8FD400"/>
      </a:accent6>
      <a:hlink>
        <a:srgbClr val="E54C50"/>
      </a:hlink>
      <a:folHlink>
        <a:srgbClr val="4A92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creen Only (HiFi)">
  <a:themeElements>
    <a:clrScheme name="UL">
      <a:dk1>
        <a:sysClr val="windowText" lastClr="000000"/>
      </a:dk1>
      <a:lt1>
        <a:sysClr val="window" lastClr="FFFFFF"/>
      </a:lt1>
      <a:dk2>
        <a:srgbClr val="98A8BC"/>
      </a:dk2>
      <a:lt2>
        <a:srgbClr val="E9EDF2"/>
      </a:lt2>
      <a:accent1>
        <a:srgbClr val="EF8200"/>
      </a:accent1>
      <a:accent2>
        <a:srgbClr val="B10820"/>
      </a:accent2>
      <a:accent3>
        <a:srgbClr val="55BAB7"/>
      </a:accent3>
      <a:accent4>
        <a:srgbClr val="007987"/>
      </a:accent4>
      <a:accent5>
        <a:srgbClr val="002B45"/>
      </a:accent5>
      <a:accent6>
        <a:srgbClr val="8FD400"/>
      </a:accent6>
      <a:hlink>
        <a:srgbClr val="E54C50"/>
      </a:hlink>
      <a:folHlink>
        <a:srgbClr val="4A92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Screen Only (HiFi)">
  <a:themeElements>
    <a:clrScheme name="UL">
      <a:dk1>
        <a:sysClr val="windowText" lastClr="000000"/>
      </a:dk1>
      <a:lt1>
        <a:sysClr val="window" lastClr="FFFFFF"/>
      </a:lt1>
      <a:dk2>
        <a:srgbClr val="98A8BC"/>
      </a:dk2>
      <a:lt2>
        <a:srgbClr val="E9EDF2"/>
      </a:lt2>
      <a:accent1>
        <a:srgbClr val="EF8200"/>
      </a:accent1>
      <a:accent2>
        <a:srgbClr val="B10820"/>
      </a:accent2>
      <a:accent3>
        <a:srgbClr val="55BAB7"/>
      </a:accent3>
      <a:accent4>
        <a:srgbClr val="007987"/>
      </a:accent4>
      <a:accent5>
        <a:srgbClr val="002B45"/>
      </a:accent5>
      <a:accent6>
        <a:srgbClr val="8FD400"/>
      </a:accent6>
      <a:hlink>
        <a:srgbClr val="E54C50"/>
      </a:hlink>
      <a:folHlink>
        <a:srgbClr val="4A92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2FC6F8D2E64F8B78B19DB1A2D426" ma:contentTypeVersion="10" ma:contentTypeDescription="Create a new document." ma:contentTypeScope="" ma:versionID="0a75d0eebd6f8fd99b8cb0a70a937628">
  <xsd:schema xmlns:xsd="http://www.w3.org/2001/XMLSchema" xmlns:xs="http://www.w3.org/2001/XMLSchema" xmlns:p="http://schemas.microsoft.com/office/2006/metadata/properties" xmlns:ns2="1349f424-c9dd-46b3-986d-5a2706014606" xmlns:ns3="64cf0e39-4652-4665-a203-974b2dae8275" xmlns:ns4="78e369bb-1074-4fed-9eca-29de4c8203ac" targetNamespace="http://schemas.microsoft.com/office/2006/metadata/properties" ma:root="true" ma:fieldsID="a38223d4289e7366db187bced494f6ac" ns2:_="" ns3:_="" ns4:_="">
    <xsd:import namespace="1349f424-c9dd-46b3-986d-5a2706014606"/>
    <xsd:import namespace="64cf0e39-4652-4665-a203-974b2dae8275"/>
    <xsd:import namespace="78e369bb-1074-4fed-9eca-29de4c8203a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9f424-c9dd-46b3-986d-5a27060146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0e39-4652-4665-a203-974b2dae8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369bb-1074-4fed-9eca-29de4c820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32656-D2BD-40B5-BE68-24DC64BC078D}">
  <ds:schemaRefs>
    <ds:schemaRef ds:uri="http://purl.org/dc/terms/"/>
    <ds:schemaRef ds:uri="64cf0e39-4652-4665-a203-974b2dae8275"/>
    <ds:schemaRef ds:uri="http://schemas.microsoft.com/office/2006/documentManagement/types"/>
    <ds:schemaRef ds:uri="78e369bb-1074-4fed-9eca-29de4c8203a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349f424-c9dd-46b3-986d-5a270601460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C81C57-8996-4090-B17E-E8FB9FB836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DC147B-199D-47DD-A70B-7E81BD7AB45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5B547F-E701-4F85-9FBC-8F9E16319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9f424-c9dd-46b3-986d-5a2706014606"/>
    <ds:schemaRef ds:uri="64cf0e39-4652-4665-a203-974b2dae8275"/>
    <ds:schemaRef ds:uri="78e369bb-1074-4fed-9eca-29de4c820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Widescreen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 Unicode MS</vt:lpstr>
      <vt:lpstr>Microsoft JhengHei UI</vt:lpstr>
      <vt:lpstr>Microsoft YaHei</vt:lpstr>
      <vt:lpstr>黑体</vt:lpstr>
      <vt:lpstr>Arial</vt:lpstr>
      <vt:lpstr>Calibri</vt:lpstr>
      <vt:lpstr>Helvetica</vt:lpstr>
      <vt:lpstr>Open Sans</vt:lpstr>
      <vt:lpstr>UL Corporate (16x9) 2017</vt:lpstr>
      <vt:lpstr>16x9-UL-PPT_TEMPLATE_V2</vt:lpstr>
      <vt:lpstr>Screen Only (HiFi)</vt:lpstr>
      <vt:lpstr>5_Screen Only (HiFi)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vanOijen, Laurens</dc:creator>
  <cp:lastModifiedBy>Shi, Benjamin</cp:lastModifiedBy>
  <cp:revision>138</cp:revision>
  <dcterms:created xsi:type="dcterms:W3CDTF">2019-01-23T10:31:00Z</dcterms:created>
  <dcterms:modified xsi:type="dcterms:W3CDTF">2019-06-05T00:58:06Z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0x010100E5162FC6F8D2E64F8B78B19DB1A2D426</vt:lpwstr>
  </property>
</Properties>
</file>