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>
        <p:scale>
          <a:sx n="91" d="100"/>
          <a:sy n="91" d="100"/>
        </p:scale>
        <p:origin x="-93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ile Storage\apple\!rabota\present\1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 Storage\apple\!rabota\present\1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 Storage\apple\!rabota\present\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 Storage\apple\!rabota\present\1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ile Storage\apple\!rabota\present\1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File Storage\apple\!rabota\present\1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 Storage\apple\!rabota\present\1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 Storage\apple\!rabota\present\1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 Storage\apple\!rabota\present\1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ile Storage\apple\!rabota\present\1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 Storage\apple\!rabota\present\1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 Storage\apple\!rabota\present\1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ile Storage\apple\!rabota\present\1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Service for Accreditation</dc:title>
  <dc:creator>Еремеева Виктория Геннадьевна</dc:creator>
  <cp:lastModifiedBy>Еремеева Виктория Геннадьевна</cp:lastModifiedBy>
  <cp:revision>10</cp:revision>
  <dcterms:created xsi:type="dcterms:W3CDTF">2017-08-25T11:38:59Z</dcterms:created>
  <dcterms:modified xsi:type="dcterms:W3CDTF">2017-08-30T15:18:05Z</dcterms:modified>
</cp:coreProperties>
</file>